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3"/>
  </p:notesMasterIdLst>
  <p:handoutMasterIdLst>
    <p:handoutMasterId r:id="rId34"/>
  </p:handoutMasterIdLst>
  <p:sldIdLst>
    <p:sldId id="2145707946" r:id="rId5"/>
    <p:sldId id="2145707948" r:id="rId6"/>
    <p:sldId id="2145707947" r:id="rId7"/>
    <p:sldId id="2145707916" r:id="rId8"/>
    <p:sldId id="2145707914" r:id="rId9"/>
    <p:sldId id="2145707917" r:id="rId10"/>
    <p:sldId id="2145707918" r:id="rId11"/>
    <p:sldId id="2145707919" r:id="rId12"/>
    <p:sldId id="2145707920" r:id="rId13"/>
    <p:sldId id="2145707921" r:id="rId14"/>
    <p:sldId id="2145707922" r:id="rId15"/>
    <p:sldId id="2145707929" r:id="rId16"/>
    <p:sldId id="2145707930" r:id="rId17"/>
    <p:sldId id="2145707928" r:id="rId18"/>
    <p:sldId id="2145707931" r:id="rId19"/>
    <p:sldId id="2145707932" r:id="rId20"/>
    <p:sldId id="2145707933" r:id="rId21"/>
    <p:sldId id="788" r:id="rId22"/>
    <p:sldId id="2145707934" r:id="rId23"/>
    <p:sldId id="2145707935" r:id="rId24"/>
    <p:sldId id="2145707936" r:id="rId25"/>
    <p:sldId id="2145707937" r:id="rId26"/>
    <p:sldId id="2145707938" r:id="rId27"/>
    <p:sldId id="2145707939" r:id="rId28"/>
    <p:sldId id="2145707940" r:id="rId29"/>
    <p:sldId id="2145707941" r:id="rId30"/>
    <p:sldId id="2145707943" r:id="rId31"/>
    <p:sldId id="214570794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ua Balka (rm)" initials="J(" lastIdx="10" clrIdx="0">
    <p:extLst>
      <p:ext uri="{19B8F6BF-5375-455C-9EA6-DF929625EA0E}">
        <p15:presenceInfo xmlns:p15="http://schemas.microsoft.com/office/powerpoint/2012/main" userId="S::josh.balka@peak-ryzex.com::078b99e2-cf96-4161-b30c-8a5552b2c92c" providerId="AD"/>
      </p:ext>
    </p:extLst>
  </p:cmAuthor>
  <p:cmAuthor id="2" name="Natalie Louia (bl)" initials="NL(" lastIdx="3" clrIdx="1">
    <p:extLst>
      <p:ext uri="{19B8F6BF-5375-455C-9EA6-DF929625EA0E}">
        <p15:presenceInfo xmlns:p15="http://schemas.microsoft.com/office/powerpoint/2012/main" userId="S::Natalie.Louia@peak-ryzex.com::983d6580-74f7-467b-b0f8-f818ff8296d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C"/>
    <a:srgbClr val="757778"/>
    <a:srgbClr val="A6DFEC"/>
    <a:srgbClr val="5481BD"/>
    <a:srgbClr val="ABD92B"/>
    <a:srgbClr val="1853A2"/>
    <a:srgbClr val="B7D344"/>
    <a:srgbClr val="FFFFFF"/>
    <a:srgbClr val="B7D444"/>
    <a:srgbClr val="88A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A07F79-25E4-4A6C-B5C0-F055664C1D23}" v="75" dt="2023-03-17T18:38:00.1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83" autoAdjust="0"/>
    <p:restoredTop sz="94660"/>
  </p:normalViewPr>
  <p:slideViewPr>
    <p:cSldViewPr snapToGrid="0">
      <p:cViewPr varScale="1">
        <p:scale>
          <a:sx n="77" d="100"/>
          <a:sy n="77" d="100"/>
        </p:scale>
        <p:origin x="60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F5626B-467A-44E8-A848-104DCECDF2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428CF-6532-4376-8529-FE551E3D76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1371B-B0AE-4D26-ABFA-97CE481003EE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9FCE1-0925-4E8D-A2B9-8E21168D074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6FECD-BB69-483C-B74A-8B57FAF65C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8C0E3-4E19-4BD4-B55C-2C94BF59E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96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7452D-EC05-45C5-AC0E-5623C03011C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305D9-FB2E-450F-A59F-3C403D33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0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77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26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5E239-EB19-F34A-90AE-2D7018512B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81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3465FDE-0EEA-4617-9C2A-8F462B251186}"/>
              </a:ext>
            </a:extLst>
          </p:cNvPr>
          <p:cNvGrpSpPr/>
          <p:nvPr userDrawn="1"/>
        </p:nvGrpSpPr>
        <p:grpSpPr>
          <a:xfrm>
            <a:off x="0" y="0"/>
            <a:ext cx="12201472" cy="6864962"/>
            <a:chOff x="12557760" y="-462330"/>
            <a:chExt cx="12201472" cy="68649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597A4C-4BAF-404D-AC3A-141640E7B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7994" y="-462329"/>
              <a:ext cx="12201121" cy="686313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4E0DE18-6859-4EC6-9F95-6AF13CED43B4}"/>
                </a:ext>
              </a:extLst>
            </p:cNvPr>
            <p:cNvSpPr/>
            <p:nvPr userDrawn="1"/>
          </p:nvSpPr>
          <p:spPr>
            <a:xfrm>
              <a:off x="12557760" y="-460251"/>
              <a:ext cx="12192000" cy="6858974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2A9FFA2-DA85-417A-A037-11DB120858AF}"/>
                </a:ext>
              </a:extLst>
            </p:cNvPr>
            <p:cNvGrpSpPr/>
            <p:nvPr userDrawn="1"/>
          </p:nvGrpSpPr>
          <p:grpSpPr>
            <a:xfrm>
              <a:off x="22861215" y="-462330"/>
              <a:ext cx="1897900" cy="3196241"/>
              <a:chOff x="7092280" y="-8776"/>
              <a:chExt cx="2051720" cy="3455290"/>
            </a:xfrm>
          </p:grpSpPr>
          <p:pic>
            <p:nvPicPr>
              <p:cNvPr id="28" name="Graphic 102">
                <a:extLst>
                  <a:ext uri="{FF2B5EF4-FFF2-40B4-BE49-F238E27FC236}">
                    <a16:creationId xmlns:a16="http://schemas.microsoft.com/office/drawing/2014/main" id="{C70C9816-40A0-4FB5-8D99-0D938483DBE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r="8413"/>
              <a:stretch/>
            </p:blipFill>
            <p:spPr>
              <a:xfrm>
                <a:off x="7835382" y="634435"/>
                <a:ext cx="1308618" cy="1577275"/>
              </a:xfrm>
              <a:prstGeom prst="rect">
                <a:avLst/>
              </a:prstGeom>
            </p:spPr>
          </p:pic>
          <p:pic>
            <p:nvPicPr>
              <p:cNvPr id="29" name="Graphic 103">
                <a:extLst>
                  <a:ext uri="{FF2B5EF4-FFF2-40B4-BE49-F238E27FC236}">
                    <a16:creationId xmlns:a16="http://schemas.microsoft.com/office/drawing/2014/main" id="{D2171537-D074-4190-9D78-AB5B6CDA033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38948" r="61411"/>
              <a:stretch/>
            </p:blipFill>
            <p:spPr>
              <a:xfrm>
                <a:off x="8592628" y="-8776"/>
                <a:ext cx="551372" cy="962959"/>
              </a:xfrm>
              <a:prstGeom prst="rect">
                <a:avLst/>
              </a:prstGeom>
            </p:spPr>
          </p:pic>
          <p:pic>
            <p:nvPicPr>
              <p:cNvPr id="30" name="Graphic 104">
                <a:extLst>
                  <a:ext uri="{FF2B5EF4-FFF2-40B4-BE49-F238E27FC236}">
                    <a16:creationId xmlns:a16="http://schemas.microsoft.com/office/drawing/2014/main" id="{984F5C26-B8EE-4A40-BE26-9B9C63F1D54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38773"/>
              <a:stretch/>
            </p:blipFill>
            <p:spPr>
              <a:xfrm>
                <a:off x="7092280" y="-8776"/>
                <a:ext cx="1428826" cy="965719"/>
              </a:xfrm>
              <a:prstGeom prst="rect">
                <a:avLst/>
              </a:prstGeom>
            </p:spPr>
          </p:pic>
          <p:pic>
            <p:nvPicPr>
              <p:cNvPr id="31" name="Graphic 105">
                <a:extLst>
                  <a:ext uri="{FF2B5EF4-FFF2-40B4-BE49-F238E27FC236}">
                    <a16:creationId xmlns:a16="http://schemas.microsoft.com/office/drawing/2014/main" id="{C1F1D5E1-6171-4ECF-9235-F4EB92347DC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r="62549"/>
              <a:stretch/>
            </p:blipFill>
            <p:spPr>
              <a:xfrm>
                <a:off x="8608883" y="1869239"/>
                <a:ext cx="535117" cy="1577275"/>
              </a:xfrm>
              <a:prstGeom prst="rect">
                <a:avLst/>
              </a:prstGeom>
            </p:spPr>
          </p:pic>
        </p:grpSp>
        <p:pic>
          <p:nvPicPr>
            <p:cNvPr id="12" name="Graphic 67">
              <a:extLst>
                <a:ext uri="{FF2B5EF4-FFF2-40B4-BE49-F238E27FC236}">
                  <a16:creationId xmlns:a16="http://schemas.microsoft.com/office/drawing/2014/main" id="{CA95B162-08C9-44D9-867D-7936C37EA9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5736" r="774"/>
            <a:stretch/>
          </p:blipFill>
          <p:spPr>
            <a:xfrm>
              <a:off x="22098564" y="-462330"/>
              <a:ext cx="2660668" cy="3940432"/>
            </a:xfrm>
            <a:prstGeom prst="rect">
              <a:avLst/>
            </a:prstGeom>
            <a:effectLst>
              <a:outerShdw blurRad="12700" dist="63500" dir="5400000" algn="t" rotWithShape="0">
                <a:prstClr val="black">
                  <a:alpha val="60000"/>
                </a:prstClr>
              </a:outerShdw>
            </a:effectLst>
          </p:spPr>
        </p:pic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2783CAF-4E93-457E-87C0-B302041E47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21486" y="4175348"/>
              <a:ext cx="5323840" cy="2227284"/>
            </a:xfrm>
            <a:custGeom>
              <a:avLst/>
              <a:gdLst>
                <a:gd name="T0" fmla="*/ 0 w 1250"/>
                <a:gd name="T1" fmla="*/ 523 h 523"/>
                <a:gd name="T2" fmla="*/ 796 w 1250"/>
                <a:gd name="T3" fmla="*/ 60 h 523"/>
                <a:gd name="T4" fmla="*/ 950 w 1250"/>
                <a:gd name="T5" fmla="*/ 42 h 523"/>
                <a:gd name="T6" fmla="*/ 1250 w 1250"/>
                <a:gd name="T7" fmla="*/ 204 h 523"/>
                <a:gd name="T8" fmla="*/ 1250 w 1250"/>
                <a:gd name="T9" fmla="*/ 523 h 523"/>
                <a:gd name="T10" fmla="*/ 0 w 1250"/>
                <a:gd name="T11" fmla="*/ 523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0" h="523">
                  <a:moveTo>
                    <a:pt x="0" y="523"/>
                  </a:moveTo>
                  <a:cubicBezTo>
                    <a:pt x="796" y="60"/>
                    <a:pt x="796" y="60"/>
                    <a:pt x="796" y="60"/>
                  </a:cubicBezTo>
                  <a:cubicBezTo>
                    <a:pt x="796" y="60"/>
                    <a:pt x="883" y="0"/>
                    <a:pt x="950" y="42"/>
                  </a:cubicBezTo>
                  <a:cubicBezTo>
                    <a:pt x="1250" y="204"/>
                    <a:pt x="1250" y="204"/>
                    <a:pt x="1250" y="204"/>
                  </a:cubicBezTo>
                  <a:cubicBezTo>
                    <a:pt x="1250" y="523"/>
                    <a:pt x="1250" y="523"/>
                    <a:pt x="1250" y="523"/>
                  </a:cubicBezTo>
                  <a:lnTo>
                    <a:pt x="0" y="5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46" name="Title 45">
            <a:extLst>
              <a:ext uri="{FF2B5EF4-FFF2-40B4-BE49-F238E27FC236}">
                <a16:creationId xmlns:a16="http://schemas.microsoft.com/office/drawing/2014/main" id="{7DF7DE7E-D59D-4C66-9979-FF34D2038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513415"/>
            <a:ext cx="9367369" cy="91558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665514-B30A-4B8E-96DE-1D141073E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429000"/>
            <a:ext cx="9367838" cy="6667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D0D0EC42-5DC8-4280-953E-ACFCE94CCB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5791197"/>
            <a:ext cx="3752850" cy="30480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Presenter’s Name Here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0004C0D6-0889-41EC-9C37-51D76B4D96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6096000"/>
            <a:ext cx="3752850" cy="3048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of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66D02-CCD5-48D4-8711-06984424CA9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46" y="5756542"/>
            <a:ext cx="2314674" cy="58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7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 descr="A picture containing indoor, warehouse&#10;&#10;Description automatically generated">
            <a:extLst>
              <a:ext uri="{FF2B5EF4-FFF2-40B4-BE49-F238E27FC236}">
                <a16:creationId xmlns:a16="http://schemas.microsoft.com/office/drawing/2014/main" id="{D4B2A45C-9860-9811-CC7A-2C0F63E1EB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729" b="7729"/>
          <a:stretch>
            <a:fillRect/>
          </a:stretch>
        </p:blipFill>
        <p:spPr>
          <a:xfrm>
            <a:off x="0" y="9971"/>
            <a:ext cx="12192000" cy="6858000"/>
          </a:xfrm>
          <a:prstGeom prst="rect">
            <a:avLst/>
          </a:prstGeom>
          <a:solidFill>
            <a:schemeClr val="accent2"/>
          </a:solidFill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04B77D3-88D7-4C4B-930F-F7C05148EB23}"/>
              </a:ext>
            </a:extLst>
          </p:cNvPr>
          <p:cNvGrpSpPr/>
          <p:nvPr userDrawn="1"/>
        </p:nvGrpSpPr>
        <p:grpSpPr>
          <a:xfrm>
            <a:off x="0" y="-15274"/>
            <a:ext cx="12240736" cy="6913556"/>
            <a:chOff x="0" y="-2371965"/>
            <a:chExt cx="12240736" cy="69135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D770A3-E08B-4F43-B6F7-AAE241CF7F24}"/>
                </a:ext>
              </a:extLst>
            </p:cNvPr>
            <p:cNvSpPr/>
            <p:nvPr userDrawn="1"/>
          </p:nvSpPr>
          <p:spPr>
            <a:xfrm>
              <a:off x="0" y="-2356691"/>
              <a:ext cx="6091767" cy="6898282"/>
            </a:xfrm>
            <a:prstGeom prst="rect">
              <a:avLst/>
            </a:prstGeom>
            <a:solidFill>
              <a:schemeClr val="accent1">
                <a:alpha val="72779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F94A68D-1AA6-CD74-6FF8-2D17A89C94C2}"/>
                </a:ext>
              </a:extLst>
            </p:cNvPr>
            <p:cNvSpPr/>
            <p:nvPr userDrawn="1"/>
          </p:nvSpPr>
          <p:spPr>
            <a:xfrm>
              <a:off x="6091767" y="-2371965"/>
              <a:ext cx="6148969" cy="6898282"/>
            </a:xfrm>
            <a:prstGeom prst="rect">
              <a:avLst/>
            </a:prstGeom>
            <a:solidFill>
              <a:schemeClr val="dk1">
                <a:alpha val="36247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F60890B-4CB2-4873-AD72-92D13506C8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49833" y="-2356691"/>
              <a:ext cx="2946400" cy="1054101"/>
            </a:xfrm>
            <a:custGeom>
              <a:avLst/>
              <a:gdLst>
                <a:gd name="T0" fmla="*/ 0 w 678"/>
                <a:gd name="T1" fmla="*/ 0 h 243"/>
                <a:gd name="T2" fmla="*/ 352 w 678"/>
                <a:gd name="T3" fmla="*/ 205 h 243"/>
                <a:gd name="T4" fmla="*/ 472 w 678"/>
                <a:gd name="T5" fmla="*/ 216 h 243"/>
                <a:gd name="T6" fmla="*/ 678 w 678"/>
                <a:gd name="T7" fmla="*/ 113 h 243"/>
                <a:gd name="T8" fmla="*/ 678 w 678"/>
                <a:gd name="T9" fmla="*/ 0 h 243"/>
                <a:gd name="T10" fmla="*/ 0 w 678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243">
                  <a:moveTo>
                    <a:pt x="0" y="0"/>
                  </a:moveTo>
                  <a:cubicBezTo>
                    <a:pt x="352" y="205"/>
                    <a:pt x="352" y="205"/>
                    <a:pt x="352" y="205"/>
                  </a:cubicBezTo>
                  <a:cubicBezTo>
                    <a:pt x="352" y="205"/>
                    <a:pt x="411" y="243"/>
                    <a:pt x="472" y="216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0"/>
                    <a:pt x="678" y="0"/>
                    <a:pt x="6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FEF73F-5FA9-41BB-A94F-1855E9B6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2360" y="-2153769"/>
              <a:ext cx="1354055" cy="34333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A727D2-3235-45AB-AA0B-DB5AFB289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676275"/>
            <a:ext cx="9367369" cy="951345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 Title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4638E9E-6389-45BD-B486-CD941CA19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1862297"/>
            <a:ext cx="5360836" cy="3133405"/>
          </a:xfrm>
        </p:spPr>
        <p:txBody>
          <a:bodyPr>
            <a:noAutofit/>
          </a:bodyPr>
          <a:lstStyle>
            <a:lvl1pPr marL="365751" indent="-365751">
              <a:spcBef>
                <a:spcPts val="1600"/>
              </a:spcBef>
              <a:buFontTx/>
              <a:buBlip>
                <a:blip r:embed="rId5"/>
              </a:buBlip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  <a:p>
            <a:pPr lvl="0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8CBC707-4634-40C0-9269-052FBADFF0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862297"/>
            <a:ext cx="5360836" cy="3133405"/>
          </a:xfrm>
        </p:spPr>
        <p:txBody>
          <a:bodyPr>
            <a:noAutofit/>
          </a:bodyPr>
          <a:lstStyle>
            <a:lvl1pPr marL="365751" indent="-365751">
              <a:spcBef>
                <a:spcPts val="1600"/>
              </a:spcBef>
              <a:buFontTx/>
              <a:buBlip>
                <a:blip r:embed="rId5"/>
              </a:buBlip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  <a:p>
            <a:pPr lvl="0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317B39-8E48-44B4-BF45-50602054EDC3}"/>
              </a:ext>
            </a:extLst>
          </p:cNvPr>
          <p:cNvGrpSpPr/>
          <p:nvPr userDrawn="1"/>
        </p:nvGrpSpPr>
        <p:grpSpPr>
          <a:xfrm>
            <a:off x="0" y="6106584"/>
            <a:ext cx="3024717" cy="751416"/>
            <a:chOff x="2774950" y="4583113"/>
            <a:chExt cx="2268538" cy="563562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BA93D17F-530B-4604-AF7E-D6932C0C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F01E78CB-42C6-47E2-9A2D-CDA55CB63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CFBD23E2-54AC-4072-9852-5EA7A721B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899136B8-E051-43B8-B980-3D5F745B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39B9FCB0-597D-43E1-9897-E40585BEA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016C12DC-8156-4F78-986C-564C8CBD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BEB43A8D-E1CB-48FC-B3CA-A9F0D044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611BB436-167F-40F8-9E3F-D58268032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07A984EA-B1A5-405E-ACB0-6A54BED7C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C64CD46-202C-4ED8-ADE6-9F389914274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CFFFE9F-6DAB-49B1-8705-986F97529193}" type="datetime1">
              <a:rPr lang="en-US" smtClean="0"/>
              <a:t>4/10/2023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D0023DE-A0B4-45C6-9DBE-26A96402DA7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EFF548C-BE3A-4291-A6E7-7F564B53BC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3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indoor&#10;&#10;Description automatically generated">
            <a:extLst>
              <a:ext uri="{FF2B5EF4-FFF2-40B4-BE49-F238E27FC236}">
                <a16:creationId xmlns:a16="http://schemas.microsoft.com/office/drawing/2014/main" id="{1DE5B24B-98CB-515A-7E84-C6C399D7F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2" t="12566" r="19771" b="6935"/>
          <a:stretch/>
        </p:blipFill>
        <p:spPr>
          <a:xfrm>
            <a:off x="-60960" y="0"/>
            <a:ext cx="1225296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04B77D3-88D7-4C4B-930F-F7C05148EB23}"/>
              </a:ext>
            </a:extLst>
          </p:cNvPr>
          <p:cNvGrpSpPr/>
          <p:nvPr userDrawn="1"/>
        </p:nvGrpSpPr>
        <p:grpSpPr>
          <a:xfrm>
            <a:off x="-4233" y="0"/>
            <a:ext cx="12196233" cy="6898282"/>
            <a:chOff x="0" y="-2356691"/>
            <a:chExt cx="12196233" cy="689828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D770A3-E08B-4F43-B6F7-AAE241CF7F24}"/>
                </a:ext>
              </a:extLst>
            </p:cNvPr>
            <p:cNvSpPr/>
            <p:nvPr userDrawn="1"/>
          </p:nvSpPr>
          <p:spPr>
            <a:xfrm>
              <a:off x="0" y="-2356691"/>
              <a:ext cx="6091767" cy="6898282"/>
            </a:xfrm>
            <a:prstGeom prst="rect">
              <a:avLst/>
            </a:prstGeom>
            <a:solidFill>
              <a:schemeClr val="accent2">
                <a:alpha val="72779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F60890B-4CB2-4873-AD72-92D13506C8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49833" y="-2356691"/>
              <a:ext cx="2946400" cy="1054101"/>
            </a:xfrm>
            <a:custGeom>
              <a:avLst/>
              <a:gdLst>
                <a:gd name="T0" fmla="*/ 0 w 678"/>
                <a:gd name="T1" fmla="*/ 0 h 243"/>
                <a:gd name="T2" fmla="*/ 352 w 678"/>
                <a:gd name="T3" fmla="*/ 205 h 243"/>
                <a:gd name="T4" fmla="*/ 472 w 678"/>
                <a:gd name="T5" fmla="*/ 216 h 243"/>
                <a:gd name="T6" fmla="*/ 678 w 678"/>
                <a:gd name="T7" fmla="*/ 113 h 243"/>
                <a:gd name="T8" fmla="*/ 678 w 678"/>
                <a:gd name="T9" fmla="*/ 0 h 243"/>
                <a:gd name="T10" fmla="*/ 0 w 678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243">
                  <a:moveTo>
                    <a:pt x="0" y="0"/>
                  </a:moveTo>
                  <a:cubicBezTo>
                    <a:pt x="352" y="205"/>
                    <a:pt x="352" y="205"/>
                    <a:pt x="352" y="205"/>
                  </a:cubicBezTo>
                  <a:cubicBezTo>
                    <a:pt x="352" y="205"/>
                    <a:pt x="411" y="243"/>
                    <a:pt x="472" y="216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0"/>
                    <a:pt x="678" y="0"/>
                    <a:pt x="6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FEF73F-5FA9-41BB-A94F-1855E9B6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2360" y="-2153769"/>
              <a:ext cx="1354055" cy="34333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A727D2-3235-45AB-AA0B-DB5AFB289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676275"/>
            <a:ext cx="9367369" cy="951345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 Title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4638E9E-6389-45BD-B486-CD941CA19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1862297"/>
            <a:ext cx="5360836" cy="3133405"/>
          </a:xfrm>
        </p:spPr>
        <p:txBody>
          <a:bodyPr>
            <a:noAutofit/>
          </a:bodyPr>
          <a:lstStyle>
            <a:lvl1pPr marL="365751" indent="-365751">
              <a:spcBef>
                <a:spcPts val="1600"/>
              </a:spcBef>
              <a:buFontTx/>
              <a:buBlip>
                <a:blip r:embed="rId5"/>
              </a:buBlip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  <a:p>
            <a:pPr lvl="0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317B39-8E48-44B4-BF45-50602054EDC3}"/>
              </a:ext>
            </a:extLst>
          </p:cNvPr>
          <p:cNvGrpSpPr/>
          <p:nvPr userDrawn="1"/>
        </p:nvGrpSpPr>
        <p:grpSpPr>
          <a:xfrm>
            <a:off x="0" y="6106584"/>
            <a:ext cx="3024717" cy="751416"/>
            <a:chOff x="2774950" y="4583113"/>
            <a:chExt cx="2268538" cy="563562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BA93D17F-530B-4604-AF7E-D6932C0C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F01E78CB-42C6-47E2-9A2D-CDA55CB63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CFBD23E2-54AC-4072-9852-5EA7A721B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899136B8-E051-43B8-B980-3D5F745B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39B9FCB0-597D-43E1-9897-E40585BEA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016C12DC-8156-4F78-986C-564C8CBD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BEB43A8D-E1CB-48FC-B3CA-A9F0D044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611BB436-167F-40F8-9E3F-D58268032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07A984EA-B1A5-405E-ACB0-6A54BED7C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C64CD46-202C-4ED8-ADE6-9F389914274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CFFFE9F-6DAB-49B1-8705-986F97529193}" type="datetime1">
              <a:rPr lang="en-US" smtClean="0"/>
              <a:t>4/10/2023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D0023DE-A0B4-45C6-9DBE-26A96402DA7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EFF548C-BE3A-4291-A6E7-7F564B53BC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41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warehouse&#10;&#10;Description automatically generated">
            <a:extLst>
              <a:ext uri="{FF2B5EF4-FFF2-40B4-BE49-F238E27FC236}">
                <a16:creationId xmlns:a16="http://schemas.microsoft.com/office/drawing/2014/main" id="{670FAD0B-A847-9C9F-0C86-83CC29A05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8"/>
          <a:stretch/>
        </p:blipFill>
        <p:spPr>
          <a:xfrm>
            <a:off x="-22012" y="0"/>
            <a:ext cx="1225296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04B77D3-88D7-4C4B-930F-F7C05148EB23}"/>
              </a:ext>
            </a:extLst>
          </p:cNvPr>
          <p:cNvGrpSpPr/>
          <p:nvPr userDrawn="1"/>
        </p:nvGrpSpPr>
        <p:grpSpPr>
          <a:xfrm>
            <a:off x="-22011" y="-10160"/>
            <a:ext cx="12214011" cy="6868160"/>
            <a:chOff x="-17778" y="-2366851"/>
            <a:chExt cx="12214011" cy="68681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D770A3-E08B-4F43-B6F7-AAE241CF7F24}"/>
                </a:ext>
              </a:extLst>
            </p:cNvPr>
            <p:cNvSpPr/>
            <p:nvPr userDrawn="1"/>
          </p:nvSpPr>
          <p:spPr>
            <a:xfrm>
              <a:off x="-17778" y="-2366851"/>
              <a:ext cx="6109546" cy="6868160"/>
            </a:xfrm>
            <a:prstGeom prst="rect">
              <a:avLst/>
            </a:prstGeom>
            <a:solidFill>
              <a:schemeClr val="accent2">
                <a:alpha val="72779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F60890B-4CB2-4873-AD72-92D13506C8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49833" y="-2356691"/>
              <a:ext cx="2946400" cy="1054101"/>
            </a:xfrm>
            <a:custGeom>
              <a:avLst/>
              <a:gdLst>
                <a:gd name="T0" fmla="*/ 0 w 678"/>
                <a:gd name="T1" fmla="*/ 0 h 243"/>
                <a:gd name="T2" fmla="*/ 352 w 678"/>
                <a:gd name="T3" fmla="*/ 205 h 243"/>
                <a:gd name="T4" fmla="*/ 472 w 678"/>
                <a:gd name="T5" fmla="*/ 216 h 243"/>
                <a:gd name="T6" fmla="*/ 678 w 678"/>
                <a:gd name="T7" fmla="*/ 113 h 243"/>
                <a:gd name="T8" fmla="*/ 678 w 678"/>
                <a:gd name="T9" fmla="*/ 0 h 243"/>
                <a:gd name="T10" fmla="*/ 0 w 678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243">
                  <a:moveTo>
                    <a:pt x="0" y="0"/>
                  </a:moveTo>
                  <a:cubicBezTo>
                    <a:pt x="352" y="205"/>
                    <a:pt x="352" y="205"/>
                    <a:pt x="352" y="205"/>
                  </a:cubicBezTo>
                  <a:cubicBezTo>
                    <a:pt x="352" y="205"/>
                    <a:pt x="411" y="243"/>
                    <a:pt x="472" y="216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0"/>
                    <a:pt x="678" y="0"/>
                    <a:pt x="6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FEF73F-5FA9-41BB-A94F-1855E9B6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2360" y="-2153769"/>
              <a:ext cx="1354055" cy="34333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A727D2-3235-45AB-AA0B-DB5AFB289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676275"/>
            <a:ext cx="9367369" cy="951345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 Title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4638E9E-6389-45BD-B486-CD941CA19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1862297"/>
            <a:ext cx="5360836" cy="3133405"/>
          </a:xfrm>
        </p:spPr>
        <p:txBody>
          <a:bodyPr>
            <a:noAutofit/>
          </a:bodyPr>
          <a:lstStyle>
            <a:lvl1pPr marL="365751" indent="-365751">
              <a:spcBef>
                <a:spcPts val="1600"/>
              </a:spcBef>
              <a:buFontTx/>
              <a:buBlip>
                <a:blip r:embed="rId4"/>
              </a:buBlip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  <a:p>
            <a:pPr lvl="0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317B39-8E48-44B4-BF45-50602054EDC3}"/>
              </a:ext>
            </a:extLst>
          </p:cNvPr>
          <p:cNvGrpSpPr/>
          <p:nvPr userDrawn="1"/>
        </p:nvGrpSpPr>
        <p:grpSpPr>
          <a:xfrm>
            <a:off x="0" y="6106584"/>
            <a:ext cx="3024717" cy="751416"/>
            <a:chOff x="2774950" y="4583113"/>
            <a:chExt cx="2268538" cy="563562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BA93D17F-530B-4604-AF7E-D6932C0C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F01E78CB-42C6-47E2-9A2D-CDA55CB63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CFBD23E2-54AC-4072-9852-5EA7A721B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899136B8-E051-43B8-B980-3D5F745B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39B9FCB0-597D-43E1-9897-E40585BEA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016C12DC-8156-4F78-986C-564C8CBD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BEB43A8D-E1CB-48FC-B3CA-A9F0D044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611BB436-167F-40F8-9E3F-D58268032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07A984EA-B1A5-405E-ACB0-6A54BED7C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C64CD46-202C-4ED8-ADE6-9F389914274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CFFFE9F-6DAB-49B1-8705-986F97529193}" type="datetime1">
              <a:rPr lang="en-US" smtClean="0"/>
              <a:t>4/10/2023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D0023DE-A0B4-45C6-9DBE-26A96402DA7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EFF548C-BE3A-4291-A6E7-7F564B53BC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9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ene, warehouse&#10;&#10;Description automatically generated">
            <a:extLst>
              <a:ext uri="{FF2B5EF4-FFF2-40B4-BE49-F238E27FC236}">
                <a16:creationId xmlns:a16="http://schemas.microsoft.com/office/drawing/2014/main" id="{597B781A-72E5-245E-F926-7506A153D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7827" r="-452" b="7869"/>
          <a:stretch/>
        </p:blipFill>
        <p:spPr>
          <a:xfrm>
            <a:off x="-18088" y="0"/>
            <a:ext cx="1225296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04B77D3-88D7-4C4B-930F-F7C05148EB23}"/>
              </a:ext>
            </a:extLst>
          </p:cNvPr>
          <p:cNvGrpSpPr/>
          <p:nvPr userDrawn="1"/>
        </p:nvGrpSpPr>
        <p:grpSpPr>
          <a:xfrm>
            <a:off x="-18088" y="-20142"/>
            <a:ext cx="12196233" cy="6898282"/>
            <a:chOff x="0" y="-2356691"/>
            <a:chExt cx="12196233" cy="689828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D770A3-E08B-4F43-B6F7-AAE241CF7F24}"/>
                </a:ext>
              </a:extLst>
            </p:cNvPr>
            <p:cNvSpPr/>
            <p:nvPr userDrawn="1"/>
          </p:nvSpPr>
          <p:spPr>
            <a:xfrm>
              <a:off x="0" y="-2356691"/>
              <a:ext cx="6091767" cy="6898282"/>
            </a:xfrm>
            <a:prstGeom prst="rect">
              <a:avLst/>
            </a:prstGeom>
            <a:solidFill>
              <a:schemeClr val="accent2">
                <a:alpha val="72779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F60890B-4CB2-4873-AD72-92D13506C8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49833" y="-2356691"/>
              <a:ext cx="2946400" cy="1054101"/>
            </a:xfrm>
            <a:custGeom>
              <a:avLst/>
              <a:gdLst>
                <a:gd name="T0" fmla="*/ 0 w 678"/>
                <a:gd name="T1" fmla="*/ 0 h 243"/>
                <a:gd name="T2" fmla="*/ 352 w 678"/>
                <a:gd name="T3" fmla="*/ 205 h 243"/>
                <a:gd name="T4" fmla="*/ 472 w 678"/>
                <a:gd name="T5" fmla="*/ 216 h 243"/>
                <a:gd name="T6" fmla="*/ 678 w 678"/>
                <a:gd name="T7" fmla="*/ 113 h 243"/>
                <a:gd name="T8" fmla="*/ 678 w 678"/>
                <a:gd name="T9" fmla="*/ 0 h 243"/>
                <a:gd name="T10" fmla="*/ 0 w 678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243">
                  <a:moveTo>
                    <a:pt x="0" y="0"/>
                  </a:moveTo>
                  <a:cubicBezTo>
                    <a:pt x="352" y="205"/>
                    <a:pt x="352" y="205"/>
                    <a:pt x="352" y="205"/>
                  </a:cubicBezTo>
                  <a:cubicBezTo>
                    <a:pt x="352" y="205"/>
                    <a:pt x="411" y="243"/>
                    <a:pt x="472" y="216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0"/>
                    <a:pt x="678" y="0"/>
                    <a:pt x="6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FEF73F-5FA9-41BB-A94F-1855E9B6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2360" y="-2153769"/>
              <a:ext cx="1354055" cy="34333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A727D2-3235-45AB-AA0B-DB5AFB289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676275"/>
            <a:ext cx="9367369" cy="951345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 Title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4638E9E-6389-45BD-B486-CD941CA19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1862297"/>
            <a:ext cx="5360836" cy="3133405"/>
          </a:xfrm>
        </p:spPr>
        <p:txBody>
          <a:bodyPr>
            <a:noAutofit/>
          </a:bodyPr>
          <a:lstStyle>
            <a:lvl1pPr marL="365751" indent="-365751">
              <a:spcBef>
                <a:spcPts val="1600"/>
              </a:spcBef>
              <a:buFontTx/>
              <a:buBlip>
                <a:blip r:embed="rId4"/>
              </a:buBlip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  <a:p>
            <a:pPr lvl="0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317B39-8E48-44B4-BF45-50602054EDC3}"/>
              </a:ext>
            </a:extLst>
          </p:cNvPr>
          <p:cNvGrpSpPr/>
          <p:nvPr userDrawn="1"/>
        </p:nvGrpSpPr>
        <p:grpSpPr>
          <a:xfrm>
            <a:off x="0" y="6106584"/>
            <a:ext cx="3024717" cy="751416"/>
            <a:chOff x="2774950" y="4583113"/>
            <a:chExt cx="2268538" cy="563562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BA93D17F-530B-4604-AF7E-D6932C0C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F01E78CB-42C6-47E2-9A2D-CDA55CB63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CFBD23E2-54AC-4072-9852-5EA7A721B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899136B8-E051-43B8-B980-3D5F745B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39B9FCB0-597D-43E1-9897-E40585BEA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016C12DC-8156-4F78-986C-564C8CBD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BEB43A8D-E1CB-48FC-B3CA-A9F0D044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611BB436-167F-40F8-9E3F-D58268032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07A984EA-B1A5-405E-ACB0-6A54BED7C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C64CD46-202C-4ED8-ADE6-9F389914274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CFFFE9F-6DAB-49B1-8705-986F97529193}" type="datetime1">
              <a:rPr lang="en-US" smtClean="0"/>
              <a:t>4/10/2023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D0023DE-A0B4-45C6-9DBE-26A96402DA7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EFF548C-BE3A-4291-A6E7-7F564B53BC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50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genda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ene, warehouse&#10;&#10;Description automatically generated">
            <a:extLst>
              <a:ext uri="{FF2B5EF4-FFF2-40B4-BE49-F238E27FC236}">
                <a16:creationId xmlns:a16="http://schemas.microsoft.com/office/drawing/2014/main" id="{597B781A-72E5-245E-F926-7506A153D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7827" r="-452" b="7869"/>
          <a:stretch/>
        </p:blipFill>
        <p:spPr>
          <a:xfrm>
            <a:off x="-18088" y="0"/>
            <a:ext cx="1225296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04B77D3-88D7-4C4B-930F-F7C05148EB23}"/>
              </a:ext>
            </a:extLst>
          </p:cNvPr>
          <p:cNvGrpSpPr/>
          <p:nvPr userDrawn="1"/>
        </p:nvGrpSpPr>
        <p:grpSpPr>
          <a:xfrm>
            <a:off x="-18088" y="0"/>
            <a:ext cx="12252960" cy="4336473"/>
            <a:chOff x="0" y="-2356691"/>
            <a:chExt cx="12252960" cy="43364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D770A3-E08B-4F43-B6F7-AAE241CF7F24}"/>
                </a:ext>
              </a:extLst>
            </p:cNvPr>
            <p:cNvSpPr/>
            <p:nvPr userDrawn="1"/>
          </p:nvSpPr>
          <p:spPr>
            <a:xfrm>
              <a:off x="0" y="-494395"/>
              <a:ext cx="12252960" cy="2474177"/>
            </a:xfrm>
            <a:prstGeom prst="rect">
              <a:avLst/>
            </a:prstGeom>
            <a:solidFill>
              <a:schemeClr val="accent2">
                <a:alpha val="72779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F60890B-4CB2-4873-AD72-92D13506C8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49833" y="-2356691"/>
              <a:ext cx="2946400" cy="1054101"/>
            </a:xfrm>
            <a:custGeom>
              <a:avLst/>
              <a:gdLst>
                <a:gd name="T0" fmla="*/ 0 w 678"/>
                <a:gd name="T1" fmla="*/ 0 h 243"/>
                <a:gd name="T2" fmla="*/ 352 w 678"/>
                <a:gd name="T3" fmla="*/ 205 h 243"/>
                <a:gd name="T4" fmla="*/ 472 w 678"/>
                <a:gd name="T5" fmla="*/ 216 h 243"/>
                <a:gd name="T6" fmla="*/ 678 w 678"/>
                <a:gd name="T7" fmla="*/ 113 h 243"/>
                <a:gd name="T8" fmla="*/ 678 w 678"/>
                <a:gd name="T9" fmla="*/ 0 h 243"/>
                <a:gd name="T10" fmla="*/ 0 w 678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243">
                  <a:moveTo>
                    <a:pt x="0" y="0"/>
                  </a:moveTo>
                  <a:cubicBezTo>
                    <a:pt x="352" y="205"/>
                    <a:pt x="352" y="205"/>
                    <a:pt x="352" y="205"/>
                  </a:cubicBezTo>
                  <a:cubicBezTo>
                    <a:pt x="352" y="205"/>
                    <a:pt x="411" y="243"/>
                    <a:pt x="472" y="216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0"/>
                    <a:pt x="678" y="0"/>
                    <a:pt x="6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FEF73F-5FA9-41BB-A94F-1855E9B6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2360" y="-2153769"/>
              <a:ext cx="1354055" cy="34333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3317B39-8E48-44B4-BF45-50602054EDC3}"/>
              </a:ext>
            </a:extLst>
          </p:cNvPr>
          <p:cNvGrpSpPr/>
          <p:nvPr userDrawn="1"/>
        </p:nvGrpSpPr>
        <p:grpSpPr>
          <a:xfrm>
            <a:off x="0" y="6106584"/>
            <a:ext cx="3024717" cy="751416"/>
            <a:chOff x="2774950" y="4583113"/>
            <a:chExt cx="2268538" cy="563562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BA93D17F-530B-4604-AF7E-D6932C0C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F01E78CB-42C6-47E2-9A2D-CDA55CB63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CFBD23E2-54AC-4072-9852-5EA7A721B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899136B8-E051-43B8-B980-3D5F745B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39B9FCB0-597D-43E1-9897-E40585BEA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016C12DC-8156-4F78-986C-564C8CBD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BEB43A8D-E1CB-48FC-B3CA-A9F0D044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611BB436-167F-40F8-9E3F-D58268032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07A984EA-B1A5-405E-ACB0-6A54BED7C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C64CD46-202C-4ED8-ADE6-9F389914274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CFFFE9F-6DAB-49B1-8705-986F97529193}" type="datetime1">
              <a:rPr lang="en-US" smtClean="0"/>
              <a:t>4/10/2023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D0023DE-A0B4-45C6-9DBE-26A96402DA7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EFF548C-BE3A-4291-A6E7-7F564B53BC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22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 descr="A picture containing indoor, warehouse&#10;&#10;Description automatically generated">
            <a:extLst>
              <a:ext uri="{FF2B5EF4-FFF2-40B4-BE49-F238E27FC236}">
                <a16:creationId xmlns:a16="http://schemas.microsoft.com/office/drawing/2014/main" id="{D4B2A45C-9860-9811-CC7A-2C0F63E1EB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729" b="7729"/>
          <a:stretch>
            <a:fillRect/>
          </a:stretch>
        </p:blipFill>
        <p:spPr>
          <a:xfrm>
            <a:off x="0" y="9971"/>
            <a:ext cx="12192000" cy="6858000"/>
          </a:xfrm>
          <a:prstGeom prst="rect">
            <a:avLst/>
          </a:prstGeom>
          <a:solidFill>
            <a:schemeClr val="accent2"/>
          </a:solidFill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04B77D3-88D7-4C4B-930F-F7C05148EB23}"/>
              </a:ext>
            </a:extLst>
          </p:cNvPr>
          <p:cNvGrpSpPr/>
          <p:nvPr userDrawn="1"/>
        </p:nvGrpSpPr>
        <p:grpSpPr>
          <a:xfrm>
            <a:off x="0" y="0"/>
            <a:ext cx="12228035" cy="6898282"/>
            <a:chOff x="0" y="-2356691"/>
            <a:chExt cx="12228035" cy="689828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D770A3-E08B-4F43-B6F7-AAE241CF7F24}"/>
                </a:ext>
              </a:extLst>
            </p:cNvPr>
            <p:cNvSpPr/>
            <p:nvPr userDrawn="1"/>
          </p:nvSpPr>
          <p:spPr>
            <a:xfrm>
              <a:off x="0" y="-2356691"/>
              <a:ext cx="6091767" cy="6898282"/>
            </a:xfrm>
            <a:prstGeom prst="rect">
              <a:avLst/>
            </a:prstGeom>
            <a:solidFill>
              <a:schemeClr val="dk1">
                <a:alpha val="7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F94A68D-1AA6-CD74-6FF8-2D17A89C94C2}"/>
                </a:ext>
              </a:extLst>
            </p:cNvPr>
            <p:cNvSpPr/>
            <p:nvPr userDrawn="1"/>
          </p:nvSpPr>
          <p:spPr>
            <a:xfrm>
              <a:off x="6079066" y="-2356691"/>
              <a:ext cx="6148969" cy="6898282"/>
            </a:xfrm>
            <a:prstGeom prst="rect">
              <a:avLst/>
            </a:prstGeom>
            <a:solidFill>
              <a:schemeClr val="dk1">
                <a:alpha val="36247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F60890B-4CB2-4873-AD72-92D13506C8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49833" y="-2356691"/>
              <a:ext cx="2946400" cy="1054101"/>
            </a:xfrm>
            <a:custGeom>
              <a:avLst/>
              <a:gdLst>
                <a:gd name="T0" fmla="*/ 0 w 678"/>
                <a:gd name="T1" fmla="*/ 0 h 243"/>
                <a:gd name="T2" fmla="*/ 352 w 678"/>
                <a:gd name="T3" fmla="*/ 205 h 243"/>
                <a:gd name="T4" fmla="*/ 472 w 678"/>
                <a:gd name="T5" fmla="*/ 216 h 243"/>
                <a:gd name="T6" fmla="*/ 678 w 678"/>
                <a:gd name="T7" fmla="*/ 113 h 243"/>
                <a:gd name="T8" fmla="*/ 678 w 678"/>
                <a:gd name="T9" fmla="*/ 0 h 243"/>
                <a:gd name="T10" fmla="*/ 0 w 678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243">
                  <a:moveTo>
                    <a:pt x="0" y="0"/>
                  </a:moveTo>
                  <a:cubicBezTo>
                    <a:pt x="352" y="205"/>
                    <a:pt x="352" y="205"/>
                    <a:pt x="352" y="205"/>
                  </a:cubicBezTo>
                  <a:cubicBezTo>
                    <a:pt x="352" y="205"/>
                    <a:pt x="411" y="243"/>
                    <a:pt x="472" y="216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0"/>
                    <a:pt x="678" y="0"/>
                    <a:pt x="6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FEF73F-5FA9-41BB-A94F-1855E9B6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2360" y="-2153769"/>
              <a:ext cx="1354055" cy="34333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A727D2-3235-45AB-AA0B-DB5AFB289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676275"/>
            <a:ext cx="9367369" cy="951345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 Title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4638E9E-6389-45BD-B486-CD941CA19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1862297"/>
            <a:ext cx="5360836" cy="3133405"/>
          </a:xfrm>
        </p:spPr>
        <p:txBody>
          <a:bodyPr>
            <a:noAutofit/>
          </a:bodyPr>
          <a:lstStyle>
            <a:lvl1pPr marL="365751" indent="-365751">
              <a:spcBef>
                <a:spcPts val="1600"/>
              </a:spcBef>
              <a:buFontTx/>
              <a:buBlip>
                <a:blip r:embed="rId5"/>
              </a:buBlip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  <a:p>
            <a:pPr lvl="0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8CBC707-4634-40C0-9269-052FBADFF0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862297"/>
            <a:ext cx="5360836" cy="3133405"/>
          </a:xfrm>
        </p:spPr>
        <p:txBody>
          <a:bodyPr>
            <a:noAutofit/>
          </a:bodyPr>
          <a:lstStyle>
            <a:lvl1pPr marL="365751" indent="-365751">
              <a:spcBef>
                <a:spcPts val="1600"/>
              </a:spcBef>
              <a:buFontTx/>
              <a:buBlip>
                <a:blip r:embed="rId5"/>
              </a:buBlip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  <a:p>
            <a:pPr lvl="0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317B39-8E48-44B4-BF45-50602054EDC3}"/>
              </a:ext>
            </a:extLst>
          </p:cNvPr>
          <p:cNvGrpSpPr/>
          <p:nvPr userDrawn="1"/>
        </p:nvGrpSpPr>
        <p:grpSpPr>
          <a:xfrm>
            <a:off x="0" y="6106584"/>
            <a:ext cx="3024717" cy="751416"/>
            <a:chOff x="2774950" y="4583113"/>
            <a:chExt cx="2268538" cy="563562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BA93D17F-530B-4604-AF7E-D6932C0C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F01E78CB-42C6-47E2-9A2D-CDA55CB63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CFBD23E2-54AC-4072-9852-5EA7A721B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899136B8-E051-43B8-B980-3D5F745B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39B9FCB0-597D-43E1-9897-E40585BEA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016C12DC-8156-4F78-986C-564C8CBD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BEB43A8D-E1CB-48FC-B3CA-A9F0D044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611BB436-167F-40F8-9E3F-D58268032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07A984EA-B1A5-405E-ACB0-6A54BED7C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C64CD46-202C-4ED8-ADE6-9F389914274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CFFFE9F-6DAB-49B1-8705-986F97529193}" type="datetime1">
              <a:rPr lang="en-US" smtClean="0"/>
              <a:t>4/10/2023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D0023DE-A0B4-45C6-9DBE-26A96402DA7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EFF548C-BE3A-4291-A6E7-7F564B53BC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76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D327287-710B-4257-9948-1062FECB1FDE}"/>
              </a:ext>
            </a:extLst>
          </p:cNvPr>
          <p:cNvGrpSpPr/>
          <p:nvPr userDrawn="1"/>
        </p:nvGrpSpPr>
        <p:grpSpPr>
          <a:xfrm>
            <a:off x="0" y="-4233"/>
            <a:ext cx="12958916" cy="6906853"/>
            <a:chOff x="0" y="-4233"/>
            <a:chExt cx="12958916" cy="690685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116581D-FFC1-4DCE-AC5F-5AC06E06A8D5}"/>
                </a:ext>
              </a:extLst>
            </p:cNvPr>
            <p:cNvGrpSpPr/>
            <p:nvPr userDrawn="1"/>
          </p:nvGrpSpPr>
          <p:grpSpPr>
            <a:xfrm>
              <a:off x="0" y="4338"/>
              <a:ext cx="12958916" cy="6898282"/>
              <a:chOff x="0" y="-20142"/>
              <a:chExt cx="12958916" cy="6898282"/>
            </a:xfrm>
          </p:grpSpPr>
          <p:pic>
            <p:nvPicPr>
              <p:cNvPr id="56" name="Picture 55" descr="A picture containing person&#10;&#10;Description automatically generated">
                <a:extLst>
                  <a:ext uri="{FF2B5EF4-FFF2-40B4-BE49-F238E27FC236}">
                    <a16:creationId xmlns:a16="http://schemas.microsoft.com/office/drawing/2014/main" id="{97A40C53-82EA-4CE6-ADDA-80E966DC28E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42" r="-6290"/>
              <a:stretch/>
            </p:blipFill>
            <p:spPr>
              <a:xfrm>
                <a:off x="0" y="-20142"/>
                <a:ext cx="12958916" cy="6898282"/>
              </a:xfrm>
              <a:prstGeom prst="rect">
                <a:avLst/>
              </a:prstGeom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FAAF9AD-BA64-4E53-AE93-7B2EAE6E57DF}"/>
                  </a:ext>
                </a:extLst>
              </p:cNvPr>
              <p:cNvSpPr/>
              <p:nvPr userDrawn="1"/>
            </p:nvSpPr>
            <p:spPr>
              <a:xfrm>
                <a:off x="0" y="-20142"/>
                <a:ext cx="12192000" cy="6898282"/>
              </a:xfrm>
              <a:prstGeom prst="rect">
                <a:avLst/>
              </a:prstGeom>
              <a:solidFill>
                <a:schemeClr val="dk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B28E7C80-A81D-481A-83F6-78D518DE77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49833" y="-4233"/>
              <a:ext cx="2946400" cy="1054101"/>
            </a:xfrm>
            <a:custGeom>
              <a:avLst/>
              <a:gdLst>
                <a:gd name="T0" fmla="*/ 0 w 678"/>
                <a:gd name="T1" fmla="*/ 0 h 243"/>
                <a:gd name="T2" fmla="*/ 352 w 678"/>
                <a:gd name="T3" fmla="*/ 205 h 243"/>
                <a:gd name="T4" fmla="*/ 472 w 678"/>
                <a:gd name="T5" fmla="*/ 216 h 243"/>
                <a:gd name="T6" fmla="*/ 678 w 678"/>
                <a:gd name="T7" fmla="*/ 113 h 243"/>
                <a:gd name="T8" fmla="*/ 678 w 678"/>
                <a:gd name="T9" fmla="*/ 0 h 243"/>
                <a:gd name="T10" fmla="*/ 0 w 678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243">
                  <a:moveTo>
                    <a:pt x="0" y="0"/>
                  </a:moveTo>
                  <a:cubicBezTo>
                    <a:pt x="352" y="205"/>
                    <a:pt x="352" y="205"/>
                    <a:pt x="352" y="205"/>
                  </a:cubicBezTo>
                  <a:cubicBezTo>
                    <a:pt x="352" y="205"/>
                    <a:pt x="411" y="243"/>
                    <a:pt x="472" y="216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0"/>
                    <a:pt x="678" y="0"/>
                    <a:pt x="6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E18A08A-AFA3-488E-BF0F-6070E46098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2360" y="198689"/>
              <a:ext cx="1354055" cy="34333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63B9A1-3BB0-43F2-92A6-58E1FC0DB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674124"/>
            <a:ext cx="9367369" cy="95134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 Title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960BC46-0DC7-4643-945A-1F52A75349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5400000">
            <a:off x="305574" y="1923915"/>
            <a:ext cx="520700" cy="446048"/>
          </a:xfrm>
          <a:prstGeom prst="hexagon">
            <a:avLst/>
          </a:prstGeom>
          <a:solidFill>
            <a:schemeClr val="accent2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vert="vert270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55C1B09-5364-4FC8-A6DF-67877EF9AE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6775" y="1952625"/>
            <a:ext cx="4591050" cy="434975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8FA517D-A3C6-40AC-B8AA-0844B7C19E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5400000">
            <a:off x="305574" y="2574790"/>
            <a:ext cx="520700" cy="446048"/>
          </a:xfrm>
          <a:prstGeom prst="hexagon">
            <a:avLst/>
          </a:prstGeom>
          <a:solidFill>
            <a:schemeClr val="accent2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vert="vert270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10D7A7D-739E-434E-B610-F9E1C20529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6775" y="2603500"/>
            <a:ext cx="4591050" cy="434975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BB85196-47B0-47CA-ABF4-3E5A25A6C9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5400000">
            <a:off x="305574" y="3189463"/>
            <a:ext cx="520700" cy="446048"/>
          </a:xfrm>
          <a:prstGeom prst="hexagon">
            <a:avLst/>
          </a:prstGeom>
          <a:solidFill>
            <a:schemeClr val="accent2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vert="vert270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97111356-D305-4E56-852E-9FC1F946D2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6775" y="3218173"/>
            <a:ext cx="4591050" cy="434975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5A9C9C3-DCAA-4C97-BF8E-3ED7BC6C18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5400000">
            <a:off x="305574" y="3804136"/>
            <a:ext cx="520700" cy="446048"/>
          </a:xfrm>
          <a:prstGeom prst="hexagon">
            <a:avLst/>
          </a:prstGeom>
          <a:solidFill>
            <a:schemeClr val="accent2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vert="vert270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F5111C91-7F15-4B6E-8027-9E5A815894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6775" y="3832846"/>
            <a:ext cx="4591050" cy="434975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21B48E67-6457-483B-AFB9-F7FBF47153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5400000">
            <a:off x="305574" y="4418809"/>
            <a:ext cx="520700" cy="446048"/>
          </a:xfrm>
          <a:prstGeom prst="hexagon">
            <a:avLst/>
          </a:prstGeom>
          <a:solidFill>
            <a:schemeClr val="accent2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vert="vert270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0803E86E-7DDE-43B3-9918-A7276AB2329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6775" y="4447519"/>
            <a:ext cx="4591050" cy="434975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B32EF78-7A89-49F7-8C48-3FC608B31C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5400000">
            <a:off x="6058674" y="1943604"/>
            <a:ext cx="520700" cy="446048"/>
          </a:xfrm>
          <a:prstGeom prst="hexagon">
            <a:avLst/>
          </a:prstGeom>
          <a:solidFill>
            <a:schemeClr val="accent2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vert="vert270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02A18763-3B53-4745-8518-4A3CD0A6F0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19875" y="1972314"/>
            <a:ext cx="4591050" cy="434975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AEE9CA52-682E-4A43-9D74-13DCBB0BA8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5400000">
            <a:off x="6058674" y="2594479"/>
            <a:ext cx="520700" cy="446048"/>
          </a:xfrm>
          <a:prstGeom prst="hexagon">
            <a:avLst/>
          </a:prstGeom>
          <a:solidFill>
            <a:schemeClr val="accent2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vert="vert270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072E8E32-844B-4D97-839D-AEE14DF41F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9875" y="2623189"/>
            <a:ext cx="4591050" cy="434975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282425A0-B3FB-48AC-A97F-7E39BA8BCF8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5400000">
            <a:off x="6058674" y="3209152"/>
            <a:ext cx="520700" cy="446048"/>
          </a:xfrm>
          <a:prstGeom prst="hexagon">
            <a:avLst/>
          </a:prstGeom>
          <a:solidFill>
            <a:schemeClr val="accent2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vert="vert270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939C8F37-853A-44C2-B61E-A83DB9FE6E4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19875" y="3237862"/>
            <a:ext cx="4591050" cy="434975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474BE91B-438A-4F62-9DE6-57BEC6E4BED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400000">
            <a:off x="6058674" y="3823825"/>
            <a:ext cx="520700" cy="446048"/>
          </a:xfrm>
          <a:prstGeom prst="hexagon">
            <a:avLst/>
          </a:prstGeom>
          <a:solidFill>
            <a:schemeClr val="accent2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vert="vert270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B8CC3822-43EF-48BE-833E-8795315EE04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19875" y="3852535"/>
            <a:ext cx="4591050" cy="434975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AC1ECB25-7A25-4C62-975D-8F16ABE650D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5400000">
            <a:off x="6058674" y="4438498"/>
            <a:ext cx="520700" cy="446048"/>
          </a:xfrm>
          <a:prstGeom prst="hexagon">
            <a:avLst/>
          </a:prstGeom>
          <a:solidFill>
            <a:schemeClr val="accent2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vert="vert270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17587CCE-E232-4A3E-8165-FEC3B42FCC7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19875" y="4467208"/>
            <a:ext cx="4591050" cy="434975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040A987-76B5-42F2-88C5-537E9CA7FFB4}"/>
              </a:ext>
            </a:extLst>
          </p:cNvPr>
          <p:cNvGrpSpPr/>
          <p:nvPr userDrawn="1"/>
        </p:nvGrpSpPr>
        <p:grpSpPr>
          <a:xfrm>
            <a:off x="0" y="6106584"/>
            <a:ext cx="3024717" cy="751416"/>
            <a:chOff x="2774950" y="4583113"/>
            <a:chExt cx="2268538" cy="563562"/>
          </a:xfrm>
        </p:grpSpPr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BA074DFD-F272-43F4-8FF3-F7ECF4FDA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298E9D6E-64DC-4D3C-9955-F9BD6486C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id="{849A4791-F24C-4234-91F7-50DC8CA75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2EA313FB-8BEB-4C5D-8B3C-DFF61413D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B9A027CA-449F-47E1-B7D6-9CC016DCF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FFD1ACFD-F655-497D-9B17-DBB76C137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D3C7B4A8-2400-4861-AB38-D6C4DD890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5" name="Freeform 49">
              <a:extLst>
                <a:ext uri="{FF2B5EF4-FFF2-40B4-BE49-F238E27FC236}">
                  <a16:creationId xmlns:a16="http://schemas.microsoft.com/office/drawing/2014/main" id="{70E55268-FCA8-46B0-8943-E154184B8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6" name="Freeform 50">
              <a:extLst>
                <a:ext uri="{FF2B5EF4-FFF2-40B4-BE49-F238E27FC236}">
                  <a16:creationId xmlns:a16="http://schemas.microsoft.com/office/drawing/2014/main" id="{65C4E165-70B1-4759-8B9A-7FE1A004D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91F02-D479-4AA1-B358-AA50089686B7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77EB3554-C498-4C35-BC6D-DC67F564B1FB}" type="datetime1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AA1D-66CA-44C6-853B-5832EE27A9CF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A4AC9-5C5B-418D-94AA-5A3CF3D49B42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6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89AB787-A91E-46FC-9D7B-4FA409A961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53600" y="913807"/>
            <a:ext cx="2438329" cy="5030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093828-5F59-4A59-88AC-44B45DE8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27" y="304800"/>
            <a:ext cx="9406673" cy="95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F2D76-ADB5-446E-ADB8-6F78E9C30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54304-2C7A-410D-A9E6-797B27245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0B178-8951-4186-BDE7-C110B5EC66E4}" type="datetime1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5979C-512A-43BF-8293-E56269E0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2F48B-024B-41C5-9157-5064B2CF9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69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54B9D-0514-4D94-A060-00A19A41C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368584-EDD3-4D61-9DEF-020913E49D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663" y="1255713"/>
            <a:ext cx="11501437" cy="630237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B522E9-7DB0-419F-953A-97DD8AFC2D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900" y="1885950"/>
            <a:ext cx="11506200" cy="2581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F77FF8B-9137-4A5F-8408-14DEAC9F5A0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D54E23D-F1F0-4B1C-AB0F-F7C13B03EB6C}" type="datetime1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3D269-5D14-4752-9933-085CF28C967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B8E28B0-43B0-474B-918E-1CB4FCB277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74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DFF22-C9F1-44E5-AFDB-FA0B9E348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27" y="304800"/>
            <a:ext cx="9406673" cy="95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561F5-344D-4C29-86E5-5BBF838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4D1D-A476-4334-ABE4-EF054144B6C6}" type="datetime1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FEFB1-0CAB-4EFE-BDCE-3EAEA616C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ACA902-79BB-4801-969B-17BF75B9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B03AA3-FE55-E78F-CCED-AA503E2EE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" b="188"/>
          <a:stretch/>
        </p:blipFill>
        <p:spPr>
          <a:xfrm>
            <a:off x="-16933" y="-9971"/>
            <a:ext cx="12205547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3465FDE-0EEA-4617-9C2A-8F462B251186}"/>
              </a:ext>
            </a:extLst>
          </p:cNvPr>
          <p:cNvGrpSpPr/>
          <p:nvPr userDrawn="1"/>
        </p:nvGrpSpPr>
        <p:grpSpPr>
          <a:xfrm>
            <a:off x="13906" y="2907597"/>
            <a:ext cx="12178094" cy="3940432"/>
            <a:chOff x="12581138" y="2462200"/>
            <a:chExt cx="12178094" cy="3940432"/>
          </a:xfrm>
        </p:grpSpPr>
        <p:pic>
          <p:nvPicPr>
            <p:cNvPr id="12" name="Graphic 67">
              <a:extLst>
                <a:ext uri="{FF2B5EF4-FFF2-40B4-BE49-F238E27FC236}">
                  <a16:creationId xmlns:a16="http://schemas.microsoft.com/office/drawing/2014/main" id="{CA95B162-08C9-44D9-867D-7936C37EA9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5736" r="774"/>
            <a:stretch/>
          </p:blipFill>
          <p:spPr>
            <a:xfrm flipH="1" flipV="1">
              <a:off x="12581138" y="2462200"/>
              <a:ext cx="2660668" cy="3940432"/>
            </a:xfrm>
            <a:prstGeom prst="rect">
              <a:avLst/>
            </a:prstGeom>
            <a:effectLst>
              <a:outerShdw blurRad="12700" dist="63500" dir="5400000" algn="t" rotWithShape="0">
                <a:prstClr val="black">
                  <a:alpha val="60000"/>
                </a:prstClr>
              </a:outerShdw>
            </a:effectLst>
          </p:spPr>
        </p:pic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2783CAF-4E93-457E-87C0-B302041E47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09847" y="4666694"/>
              <a:ext cx="4149385" cy="1735938"/>
            </a:xfrm>
            <a:custGeom>
              <a:avLst/>
              <a:gdLst>
                <a:gd name="T0" fmla="*/ 0 w 1250"/>
                <a:gd name="T1" fmla="*/ 523 h 523"/>
                <a:gd name="T2" fmla="*/ 796 w 1250"/>
                <a:gd name="T3" fmla="*/ 60 h 523"/>
                <a:gd name="T4" fmla="*/ 950 w 1250"/>
                <a:gd name="T5" fmla="*/ 42 h 523"/>
                <a:gd name="T6" fmla="*/ 1250 w 1250"/>
                <a:gd name="T7" fmla="*/ 204 h 523"/>
                <a:gd name="T8" fmla="*/ 1250 w 1250"/>
                <a:gd name="T9" fmla="*/ 523 h 523"/>
                <a:gd name="T10" fmla="*/ 0 w 1250"/>
                <a:gd name="T11" fmla="*/ 523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0" h="523">
                  <a:moveTo>
                    <a:pt x="0" y="523"/>
                  </a:moveTo>
                  <a:cubicBezTo>
                    <a:pt x="796" y="60"/>
                    <a:pt x="796" y="60"/>
                    <a:pt x="796" y="60"/>
                  </a:cubicBezTo>
                  <a:cubicBezTo>
                    <a:pt x="796" y="60"/>
                    <a:pt x="883" y="0"/>
                    <a:pt x="950" y="42"/>
                  </a:cubicBezTo>
                  <a:cubicBezTo>
                    <a:pt x="1250" y="204"/>
                    <a:pt x="1250" y="204"/>
                    <a:pt x="1250" y="204"/>
                  </a:cubicBezTo>
                  <a:cubicBezTo>
                    <a:pt x="1250" y="523"/>
                    <a:pt x="1250" y="523"/>
                    <a:pt x="1250" y="523"/>
                  </a:cubicBezTo>
                  <a:lnTo>
                    <a:pt x="0" y="5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60549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DFF22-C9F1-44E5-AFDB-FA0B9E348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27" y="304800"/>
            <a:ext cx="9406673" cy="95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561F5-344D-4C29-86E5-5BBF838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79AEA-0465-43E8-A326-49C402E4F8C4}" type="datetime1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FEFB1-0CAB-4EFE-BDCE-3EAEA616C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ACA902-79BB-4801-969B-17BF75B9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784FB59-3ED2-43D7-B810-9A0A4539C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53600" y="913807"/>
            <a:ext cx="2438329" cy="503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64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DFF22-C9F1-44E5-AFDB-FA0B9E348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27" y="304800"/>
            <a:ext cx="9406673" cy="95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2D9FDB89-8782-475B-A985-8924BDA6CD80}"/>
              </a:ext>
            </a:extLst>
          </p:cNvPr>
          <p:cNvSpPr>
            <a:spLocks/>
          </p:cNvSpPr>
          <p:nvPr userDrawn="1"/>
        </p:nvSpPr>
        <p:spPr bwMode="auto">
          <a:xfrm>
            <a:off x="9249833" y="-4233"/>
            <a:ext cx="2946400" cy="1054101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BC72F5-8C35-4362-9C84-D4FC7EE94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360" y="198689"/>
            <a:ext cx="1354055" cy="3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91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1F8CF5-BFA9-4E1F-835A-8E246E099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C68D-3A55-452C-90A3-121586D9294C}" type="datetime1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08532-409E-48EA-9EED-1B4A09BD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89791-9F54-432E-A1D0-7E84DD2F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55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Panel on Left,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56DF4C4-8D3C-445A-874C-6E2F167592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9200" y="2046393"/>
            <a:ext cx="6819900" cy="289739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E4F872-5F59-4CD8-B2FD-FF9E5CE4682F}"/>
              </a:ext>
            </a:extLst>
          </p:cNvPr>
          <p:cNvSpPr/>
          <p:nvPr userDrawn="1"/>
        </p:nvSpPr>
        <p:spPr>
          <a:xfrm>
            <a:off x="0" y="0"/>
            <a:ext cx="4559829" cy="6858000"/>
          </a:xfrm>
          <a:prstGeom prst="rect">
            <a:avLst/>
          </a:prstGeom>
          <a:solidFill>
            <a:srgbClr val="B7D544"/>
          </a:solidFill>
          <a:ln>
            <a:solidFill>
              <a:srgbClr val="B7D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DD5084-98B0-4048-9314-CCE227E766C6}"/>
              </a:ext>
            </a:extLst>
          </p:cNvPr>
          <p:cNvGrpSpPr/>
          <p:nvPr userDrawn="1"/>
        </p:nvGrpSpPr>
        <p:grpSpPr>
          <a:xfrm>
            <a:off x="0" y="6112728"/>
            <a:ext cx="3024717" cy="751416"/>
            <a:chOff x="0" y="4579938"/>
            <a:chExt cx="2268538" cy="563562"/>
          </a:xfrm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059FDFC5-0FA9-430B-BD2E-3FAAD0E5A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425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607E36EA-33F0-4E2B-8449-8F1959846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050" y="4586288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F6698E8-621D-481B-83FB-A3F6FD0F1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675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2A61C60F-8DD5-4293-BF7F-24F592BDB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13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83802CAD-3F4C-479B-8206-9646C0938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" y="4579938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7AF1D27D-C4E5-489C-9C43-DC3C22171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525" y="4659313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2AEE5EB6-6B23-46D4-BB51-A9ED42FC8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75" y="4659313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C5EB9F8E-BA78-419C-A31F-CD4A54E14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718050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A0A5B37F-39CA-407A-BAD2-B15ADA656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87" y="4807347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495D75-B9B8-4AAE-88B2-C38D0179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91" y="2576089"/>
            <a:ext cx="3941234" cy="9520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0D936427-3E5B-4EFF-BF19-82410972C39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029200" y="1577591"/>
            <a:ext cx="6819900" cy="432184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Heading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7F2C1-58C3-4245-96CA-56FBCCE0258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B923C75-1175-451A-A700-994F11569357}" type="datetime1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17CD6-C1BA-4C32-98A7-28CB8DF5A10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64AA095-9ED2-414F-92A0-F6C3C5DAD07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57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Panel on Left w Bullets,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8DC14EC-0611-48FF-9031-D3081CD46C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1" y="0"/>
            <a:ext cx="6095999" cy="6858000"/>
          </a:xfrm>
          <a:custGeom>
            <a:avLst/>
            <a:gdLst>
              <a:gd name="connsiteX0" fmla="*/ 0 w 6095999"/>
              <a:gd name="connsiteY0" fmla="*/ 0 h 6858000"/>
              <a:gd name="connsiteX1" fmla="*/ 3161113 w 6095999"/>
              <a:gd name="connsiteY1" fmla="*/ 0 h 6858000"/>
              <a:gd name="connsiteX2" fmla="*/ 3292806 w 6095999"/>
              <a:gd name="connsiteY2" fmla="*/ 76557 h 6858000"/>
              <a:gd name="connsiteX3" fmla="*/ 4683526 w 6095999"/>
              <a:gd name="connsiteY3" fmla="*/ 885029 h 6858000"/>
              <a:gd name="connsiteX4" fmla="*/ 5205013 w 6095999"/>
              <a:gd name="connsiteY4" fmla="*/ 932746 h 6858000"/>
              <a:gd name="connsiteX5" fmla="*/ 6086244 w 6095999"/>
              <a:gd name="connsiteY5" fmla="*/ 492927 h 6858000"/>
              <a:gd name="connsiteX6" fmla="*/ 6095999 w 6095999"/>
              <a:gd name="connsiteY6" fmla="*/ 488058 h 6858000"/>
              <a:gd name="connsiteX7" fmla="*/ 6095999 w 6095999"/>
              <a:gd name="connsiteY7" fmla="*/ 6858000 h 6858000"/>
              <a:gd name="connsiteX8" fmla="*/ 0 w 6095999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999" h="6858000">
                <a:moveTo>
                  <a:pt x="0" y="0"/>
                </a:moveTo>
                <a:lnTo>
                  <a:pt x="3161113" y="0"/>
                </a:lnTo>
                <a:lnTo>
                  <a:pt x="3292806" y="76557"/>
                </a:lnTo>
                <a:cubicBezTo>
                  <a:pt x="4683526" y="885029"/>
                  <a:pt x="4683526" y="885029"/>
                  <a:pt x="4683526" y="885029"/>
                </a:cubicBezTo>
                <a:cubicBezTo>
                  <a:pt x="4683526" y="885029"/>
                  <a:pt x="4939924" y="1049868"/>
                  <a:pt x="5205013" y="932746"/>
                </a:cubicBezTo>
                <a:cubicBezTo>
                  <a:pt x="5876427" y="597646"/>
                  <a:pt x="6044281" y="513871"/>
                  <a:pt x="6086244" y="492927"/>
                </a:cubicBezTo>
                <a:lnTo>
                  <a:pt x="6095999" y="488058"/>
                </a:lnTo>
                <a:lnTo>
                  <a:pt x="6095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E4F872-5F59-4CD8-B2FD-FF9E5CE4682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B7D544"/>
          </a:solidFill>
          <a:ln>
            <a:solidFill>
              <a:srgbClr val="B7D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DD5084-98B0-4048-9314-CCE227E766C6}"/>
              </a:ext>
            </a:extLst>
          </p:cNvPr>
          <p:cNvGrpSpPr/>
          <p:nvPr userDrawn="1"/>
        </p:nvGrpSpPr>
        <p:grpSpPr>
          <a:xfrm>
            <a:off x="0" y="6112728"/>
            <a:ext cx="3024717" cy="751416"/>
            <a:chOff x="0" y="4579938"/>
            <a:chExt cx="2268538" cy="563562"/>
          </a:xfrm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059FDFC5-0FA9-430B-BD2E-3FAAD0E5A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425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607E36EA-33F0-4E2B-8449-8F1959846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050" y="4586288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F6698E8-621D-481B-83FB-A3F6FD0F1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675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2A61C60F-8DD5-4293-BF7F-24F592BDB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13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83802CAD-3F4C-479B-8206-9646C0938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" y="4579938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7AF1D27D-C4E5-489C-9C43-DC3C22171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525" y="4659313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2AEE5EB6-6B23-46D4-BB51-A9ED42FC8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75" y="4659313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C5EB9F8E-BA78-419C-A31F-CD4A54E14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718050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A0A5B37F-39CA-407A-BAD2-B15ADA656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87" y="4807347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495D75-B9B8-4AAE-88B2-C38D0179F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57300"/>
            <a:ext cx="5744684" cy="95208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70CC88-1E48-4181-A4E3-B189E60604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1316" y="3091832"/>
            <a:ext cx="5346700" cy="646112"/>
          </a:xfr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defRPr/>
            </a:lvl3pPr>
            <a:lvl4pPr>
              <a:buClr>
                <a:schemeClr val="bg1">
                  <a:lumMod val="50000"/>
                </a:schemeClr>
              </a:buClr>
              <a:defRPr/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F92B68A-9270-40EA-9874-45E81AF3D9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1367" y="2561455"/>
            <a:ext cx="5346700" cy="504031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6196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657691-EFDE-4C1D-B6E1-F6EB88E8B66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5023F45D-8919-4B7C-9421-57804D0144CE}" type="datetime1">
              <a:rPr lang="en-US" smtClean="0"/>
              <a:t>4/10/2023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17F5C154-B7FC-4B08-8469-9F8A6BCBE47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EDA7488-E079-4CCC-868C-21417BBA7F2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32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Green Pane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3484E2-1A26-4D72-B5F5-417FEB1FAEDF}"/>
              </a:ext>
            </a:extLst>
          </p:cNvPr>
          <p:cNvSpPr/>
          <p:nvPr userDrawn="1"/>
        </p:nvSpPr>
        <p:spPr>
          <a:xfrm>
            <a:off x="2" y="3429000"/>
            <a:ext cx="12191999" cy="34290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B7D5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621D43-8947-472F-997C-DA20864FAD19}"/>
              </a:ext>
            </a:extLst>
          </p:cNvPr>
          <p:cNvGrpSpPr/>
          <p:nvPr userDrawn="1"/>
        </p:nvGrpSpPr>
        <p:grpSpPr>
          <a:xfrm>
            <a:off x="0" y="6112728"/>
            <a:ext cx="3024717" cy="751416"/>
            <a:chOff x="0" y="4579938"/>
            <a:chExt cx="2268538" cy="563562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753C3CFB-A843-49F7-B7F6-E1A19D4E5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425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0D3B445F-A49D-494A-97D4-E0E99A703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050" y="4586288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8AC4CA45-F63B-4D59-A595-ECAA87051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675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2C6EE0F9-EA73-4988-8286-B07B1B0C2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13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80AD8C66-22F9-4E47-BF4F-EEA8014C2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" y="4579938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4EB4EA4F-CC7F-4494-B8EB-77ED1769F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525" y="4659313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3407B9EE-7A7D-4ECA-B838-5D1184413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75" y="4659313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5F4F83B5-70A5-4EC9-B467-46398EFF1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718050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09EFFDC7-436C-4183-9DE9-7FEEFAB65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87" y="4807347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5E24C3-23A5-4907-BA29-238E66D60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BA3070-0597-4F75-8957-788F5ACE4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7458" y="4076701"/>
            <a:ext cx="3113087" cy="2019300"/>
          </a:xfr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5ADAA0-4897-4956-ABAD-D9877075FB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8148" y="3705225"/>
            <a:ext cx="3113087" cy="32385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Heading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B1353B8-EEDD-48FF-8EB3-6833633DD1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4108" y="4076701"/>
            <a:ext cx="3113087" cy="2019300"/>
          </a:xfr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5B71695-12EE-459A-8B00-DD5A9C6B8F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4798" y="3705225"/>
            <a:ext cx="3113087" cy="32385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Heading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28A7114-C8D7-4378-AD1D-74F7BBF190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10758" y="4076701"/>
            <a:ext cx="3113087" cy="2019300"/>
          </a:xfr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F61C41A-FCD4-4DC4-9F4D-24BDC4CF30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11448" y="3705225"/>
            <a:ext cx="3113087" cy="32385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Heading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53626C-2F4C-4DE7-AA3A-694BE201899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A5CDD05-F917-4D75-9E23-D7DCCBF0A667}" type="datetime1">
              <a:rPr lang="en-US" smtClean="0"/>
              <a:t>4/10/2023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A3679E3-2925-448F-9AA7-F58B212591E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1612709-3ADC-448A-B8C4-AA7EC0740B8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27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 Left, 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E2711-2DF2-41F8-8C7A-179069ED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5C7A11-4CF8-4292-9D5D-FC897AE0E8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900" y="2076450"/>
            <a:ext cx="5753100" cy="3381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D6BE72-AAE9-430B-AF0F-687045F890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7663" y="1571625"/>
            <a:ext cx="5748337" cy="46672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00D4779-7755-4965-A4CF-C2BE7C6984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72275" y="304801"/>
            <a:ext cx="5076825" cy="5791200"/>
          </a:xfrm>
          <a:custGeom>
            <a:avLst/>
            <a:gdLst>
              <a:gd name="connsiteX0" fmla="*/ 0 w 5076825"/>
              <a:gd name="connsiteY0" fmla="*/ 0 h 5791200"/>
              <a:gd name="connsiteX1" fmla="*/ 3009153 w 5076825"/>
              <a:gd name="connsiteY1" fmla="*/ 0 h 5791200"/>
              <a:gd name="connsiteX2" fmla="*/ 3088399 w 5076825"/>
              <a:gd name="connsiteY2" fmla="*/ 46069 h 5791200"/>
              <a:gd name="connsiteX3" fmla="*/ 4007252 w 5076825"/>
              <a:gd name="connsiteY3" fmla="*/ 580228 h 5791200"/>
              <a:gd name="connsiteX4" fmla="*/ 4528739 w 5076825"/>
              <a:gd name="connsiteY4" fmla="*/ 627945 h 5791200"/>
              <a:gd name="connsiteX5" fmla="*/ 5046288 w 5076825"/>
              <a:gd name="connsiteY5" fmla="*/ 369639 h 5791200"/>
              <a:gd name="connsiteX6" fmla="*/ 5076825 w 5076825"/>
              <a:gd name="connsiteY6" fmla="*/ 354397 h 5791200"/>
              <a:gd name="connsiteX7" fmla="*/ 5076825 w 5076825"/>
              <a:gd name="connsiteY7" fmla="*/ 5791200 h 5791200"/>
              <a:gd name="connsiteX8" fmla="*/ 0 w 5076825"/>
              <a:gd name="connsiteY8" fmla="*/ 5791200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6825" h="5791200">
                <a:moveTo>
                  <a:pt x="0" y="0"/>
                </a:moveTo>
                <a:lnTo>
                  <a:pt x="3009153" y="0"/>
                </a:lnTo>
                <a:lnTo>
                  <a:pt x="3088399" y="46069"/>
                </a:lnTo>
                <a:cubicBezTo>
                  <a:pt x="4007252" y="580228"/>
                  <a:pt x="4007252" y="580228"/>
                  <a:pt x="4007252" y="580228"/>
                </a:cubicBezTo>
                <a:cubicBezTo>
                  <a:pt x="4007252" y="580228"/>
                  <a:pt x="4263650" y="745067"/>
                  <a:pt x="4528739" y="627945"/>
                </a:cubicBezTo>
                <a:cubicBezTo>
                  <a:pt x="4752544" y="516245"/>
                  <a:pt x="4920397" y="432470"/>
                  <a:pt x="5046288" y="369639"/>
                </a:cubicBezTo>
                <a:lnTo>
                  <a:pt x="5076825" y="354397"/>
                </a:lnTo>
                <a:lnTo>
                  <a:pt x="5076825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Picture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B836E0-D5C4-4074-A9AF-2F4CF95F89C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A5C0556-DCAF-4FF6-A9F6-BEA0F0E461C2}" type="datetime1">
              <a:rPr lang="en-US" smtClean="0"/>
              <a:t>4/10/2023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CADA857-8843-472E-96DD-35D167A3274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AFDDFC-F231-4C43-83A5-AE10B1315D0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93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Left,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FEDE9-6433-44C4-9B01-ED25D4D9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8F9410-0DDC-4949-930D-24C30B2DDD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1257300"/>
            <a:ext cx="5553075" cy="4524375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FBB637-7C48-46EB-85D9-4432CDA07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257300"/>
            <a:ext cx="5753100" cy="638175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Click here to add 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EEACE0-379B-489E-AF97-C41E04A6E8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1895475"/>
            <a:ext cx="57531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CB856DF-A0AF-4D76-91A9-5B0ED0F88BB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6DA471A-749D-4323-9386-2826E61F2DBB}" type="datetime1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374CB-6007-477E-A541-421FFF38196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B09CE4-9484-4D7C-B3D1-4089B4608F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51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4C8917-78D9-4485-8E8D-E00DF9345561}"/>
              </a:ext>
            </a:extLst>
          </p:cNvPr>
          <p:cNvSpPr/>
          <p:nvPr userDrawn="1"/>
        </p:nvSpPr>
        <p:spPr>
          <a:xfrm>
            <a:off x="0" y="-4234"/>
            <a:ext cx="12192000" cy="6858000"/>
          </a:xfrm>
          <a:prstGeom prst="rect">
            <a:avLst/>
          </a:prstGeom>
          <a:solidFill>
            <a:srgbClr val="B7D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61D251-22BD-4C18-92AC-EF14E9298E4D}"/>
              </a:ext>
            </a:extLst>
          </p:cNvPr>
          <p:cNvGrpSpPr/>
          <p:nvPr userDrawn="1"/>
        </p:nvGrpSpPr>
        <p:grpSpPr>
          <a:xfrm>
            <a:off x="8805333" y="1989667"/>
            <a:ext cx="3386668" cy="4868333"/>
            <a:chOff x="6600825" y="1490663"/>
            <a:chExt cx="2540001" cy="365125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3D7B56C-89AD-4839-8313-EF03129D0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2339975"/>
              <a:ext cx="693738" cy="1027113"/>
            </a:xfrm>
            <a:custGeom>
              <a:avLst/>
              <a:gdLst>
                <a:gd name="T0" fmla="*/ 437 w 437"/>
                <a:gd name="T1" fmla="*/ 90 h 647"/>
                <a:gd name="T2" fmla="*/ 281 w 437"/>
                <a:gd name="T3" fmla="*/ 0 h 647"/>
                <a:gd name="T4" fmla="*/ 0 w 437"/>
                <a:gd name="T5" fmla="*/ 161 h 647"/>
                <a:gd name="T6" fmla="*/ 0 w 437"/>
                <a:gd name="T7" fmla="*/ 484 h 647"/>
                <a:gd name="T8" fmla="*/ 281 w 437"/>
                <a:gd name="T9" fmla="*/ 647 h 647"/>
                <a:gd name="T10" fmla="*/ 437 w 437"/>
                <a:gd name="T11" fmla="*/ 55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7" h="647">
                  <a:moveTo>
                    <a:pt x="437" y="90"/>
                  </a:moveTo>
                  <a:lnTo>
                    <a:pt x="281" y="0"/>
                  </a:lnTo>
                  <a:lnTo>
                    <a:pt x="0" y="161"/>
                  </a:lnTo>
                  <a:lnTo>
                    <a:pt x="0" y="484"/>
                  </a:lnTo>
                  <a:lnTo>
                    <a:pt x="281" y="647"/>
                  </a:lnTo>
                  <a:lnTo>
                    <a:pt x="437" y="557"/>
                  </a:lnTo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968455E-A19D-484E-8B0E-67DC795DE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088" y="2339975"/>
              <a:ext cx="890588" cy="1027113"/>
            </a:xfrm>
            <a:custGeom>
              <a:avLst/>
              <a:gdLst>
                <a:gd name="T0" fmla="*/ 561 w 561"/>
                <a:gd name="T1" fmla="*/ 484 h 647"/>
                <a:gd name="T2" fmla="*/ 561 w 561"/>
                <a:gd name="T3" fmla="*/ 161 h 647"/>
                <a:gd name="T4" fmla="*/ 280 w 561"/>
                <a:gd name="T5" fmla="*/ 0 h 647"/>
                <a:gd name="T6" fmla="*/ 0 w 561"/>
                <a:gd name="T7" fmla="*/ 161 h 647"/>
                <a:gd name="T8" fmla="*/ 0 w 561"/>
                <a:gd name="T9" fmla="*/ 484 h 647"/>
                <a:gd name="T10" fmla="*/ 280 w 561"/>
                <a:gd name="T11" fmla="*/ 647 h 647"/>
                <a:gd name="T12" fmla="*/ 561 w 561"/>
                <a:gd name="T13" fmla="*/ 48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1" h="647">
                  <a:moveTo>
                    <a:pt x="561" y="484"/>
                  </a:moveTo>
                  <a:lnTo>
                    <a:pt x="561" y="161"/>
                  </a:lnTo>
                  <a:lnTo>
                    <a:pt x="280" y="0"/>
                  </a:lnTo>
                  <a:lnTo>
                    <a:pt x="0" y="161"/>
                  </a:lnTo>
                  <a:lnTo>
                    <a:pt x="0" y="484"/>
                  </a:lnTo>
                  <a:lnTo>
                    <a:pt x="280" y="647"/>
                  </a:lnTo>
                  <a:lnTo>
                    <a:pt x="561" y="484"/>
                  </a:lnTo>
                  <a:close/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455F98BE-AF7F-40F4-9C53-B5274F153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675" y="2339975"/>
              <a:ext cx="887413" cy="1027113"/>
            </a:xfrm>
            <a:custGeom>
              <a:avLst/>
              <a:gdLst>
                <a:gd name="T0" fmla="*/ 559 w 559"/>
                <a:gd name="T1" fmla="*/ 484 h 647"/>
                <a:gd name="T2" fmla="*/ 559 w 559"/>
                <a:gd name="T3" fmla="*/ 161 h 647"/>
                <a:gd name="T4" fmla="*/ 279 w 559"/>
                <a:gd name="T5" fmla="*/ 0 h 647"/>
                <a:gd name="T6" fmla="*/ 0 w 559"/>
                <a:gd name="T7" fmla="*/ 161 h 647"/>
                <a:gd name="T8" fmla="*/ 0 w 559"/>
                <a:gd name="T9" fmla="*/ 484 h 647"/>
                <a:gd name="T10" fmla="*/ 279 w 559"/>
                <a:gd name="T11" fmla="*/ 647 h 647"/>
                <a:gd name="T12" fmla="*/ 559 w 559"/>
                <a:gd name="T13" fmla="*/ 48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647">
                  <a:moveTo>
                    <a:pt x="559" y="484"/>
                  </a:moveTo>
                  <a:lnTo>
                    <a:pt x="559" y="161"/>
                  </a:lnTo>
                  <a:lnTo>
                    <a:pt x="279" y="0"/>
                  </a:lnTo>
                  <a:lnTo>
                    <a:pt x="0" y="161"/>
                  </a:lnTo>
                  <a:lnTo>
                    <a:pt x="0" y="484"/>
                  </a:lnTo>
                  <a:lnTo>
                    <a:pt x="279" y="647"/>
                  </a:lnTo>
                  <a:lnTo>
                    <a:pt x="559" y="484"/>
                  </a:lnTo>
                  <a:close/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578F95D-75AA-4998-A16E-5CA39BF6B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675" y="3881438"/>
              <a:ext cx="887413" cy="1025525"/>
            </a:xfrm>
            <a:custGeom>
              <a:avLst/>
              <a:gdLst>
                <a:gd name="T0" fmla="*/ 559 w 559"/>
                <a:gd name="T1" fmla="*/ 485 h 646"/>
                <a:gd name="T2" fmla="*/ 559 w 559"/>
                <a:gd name="T3" fmla="*/ 162 h 646"/>
                <a:gd name="T4" fmla="*/ 279 w 559"/>
                <a:gd name="T5" fmla="*/ 0 h 646"/>
                <a:gd name="T6" fmla="*/ 0 w 559"/>
                <a:gd name="T7" fmla="*/ 162 h 646"/>
                <a:gd name="T8" fmla="*/ 0 w 559"/>
                <a:gd name="T9" fmla="*/ 485 h 646"/>
                <a:gd name="T10" fmla="*/ 279 w 559"/>
                <a:gd name="T11" fmla="*/ 646 h 646"/>
                <a:gd name="T12" fmla="*/ 559 w 559"/>
                <a:gd name="T13" fmla="*/ 48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646">
                  <a:moveTo>
                    <a:pt x="559" y="485"/>
                  </a:moveTo>
                  <a:lnTo>
                    <a:pt x="559" y="162"/>
                  </a:lnTo>
                  <a:lnTo>
                    <a:pt x="279" y="0"/>
                  </a:lnTo>
                  <a:lnTo>
                    <a:pt x="0" y="162"/>
                  </a:lnTo>
                  <a:lnTo>
                    <a:pt x="0" y="485"/>
                  </a:lnTo>
                  <a:lnTo>
                    <a:pt x="279" y="646"/>
                  </a:lnTo>
                  <a:lnTo>
                    <a:pt x="559" y="485"/>
                  </a:lnTo>
                  <a:close/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86DF5F40-1151-48BB-9E65-3A0358653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2588" y="3109913"/>
              <a:ext cx="890588" cy="1027113"/>
            </a:xfrm>
            <a:custGeom>
              <a:avLst/>
              <a:gdLst>
                <a:gd name="T0" fmla="*/ 561 w 561"/>
                <a:gd name="T1" fmla="*/ 486 h 647"/>
                <a:gd name="T2" fmla="*/ 561 w 561"/>
                <a:gd name="T3" fmla="*/ 163 h 647"/>
                <a:gd name="T4" fmla="*/ 280 w 561"/>
                <a:gd name="T5" fmla="*/ 0 h 647"/>
                <a:gd name="T6" fmla="*/ 0 w 561"/>
                <a:gd name="T7" fmla="*/ 163 h 647"/>
                <a:gd name="T8" fmla="*/ 0 w 561"/>
                <a:gd name="T9" fmla="*/ 486 h 647"/>
                <a:gd name="T10" fmla="*/ 280 w 561"/>
                <a:gd name="T11" fmla="*/ 647 h 647"/>
                <a:gd name="T12" fmla="*/ 561 w 561"/>
                <a:gd name="T13" fmla="*/ 48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1" h="647">
                  <a:moveTo>
                    <a:pt x="561" y="486"/>
                  </a:moveTo>
                  <a:lnTo>
                    <a:pt x="561" y="163"/>
                  </a:lnTo>
                  <a:lnTo>
                    <a:pt x="280" y="0"/>
                  </a:lnTo>
                  <a:lnTo>
                    <a:pt x="0" y="163"/>
                  </a:lnTo>
                  <a:lnTo>
                    <a:pt x="0" y="486"/>
                  </a:lnTo>
                  <a:lnTo>
                    <a:pt x="280" y="647"/>
                  </a:lnTo>
                  <a:lnTo>
                    <a:pt x="561" y="486"/>
                  </a:lnTo>
                  <a:close/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D15921FB-DE78-40C0-9837-0E4501A26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2588" y="1570038"/>
              <a:ext cx="890588" cy="1025525"/>
            </a:xfrm>
            <a:custGeom>
              <a:avLst/>
              <a:gdLst>
                <a:gd name="T0" fmla="*/ 0 w 561"/>
                <a:gd name="T1" fmla="*/ 161 h 646"/>
                <a:gd name="T2" fmla="*/ 0 w 561"/>
                <a:gd name="T3" fmla="*/ 484 h 646"/>
                <a:gd name="T4" fmla="*/ 280 w 561"/>
                <a:gd name="T5" fmla="*/ 646 h 646"/>
                <a:gd name="T6" fmla="*/ 561 w 561"/>
                <a:gd name="T7" fmla="*/ 484 h 646"/>
                <a:gd name="T8" fmla="*/ 561 w 561"/>
                <a:gd name="T9" fmla="*/ 161 h 646"/>
                <a:gd name="T10" fmla="*/ 280 w 561"/>
                <a:gd name="T11" fmla="*/ 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1" h="646">
                  <a:moveTo>
                    <a:pt x="0" y="161"/>
                  </a:moveTo>
                  <a:lnTo>
                    <a:pt x="0" y="484"/>
                  </a:lnTo>
                  <a:lnTo>
                    <a:pt x="280" y="646"/>
                  </a:lnTo>
                  <a:lnTo>
                    <a:pt x="561" y="484"/>
                  </a:lnTo>
                  <a:lnTo>
                    <a:pt x="561" y="161"/>
                  </a:lnTo>
                  <a:lnTo>
                    <a:pt x="280" y="0"/>
                  </a:lnTo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ADF5A971-F381-4ADC-8314-806F4535C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588" y="3109913"/>
              <a:ext cx="889000" cy="1027113"/>
            </a:xfrm>
            <a:custGeom>
              <a:avLst/>
              <a:gdLst>
                <a:gd name="T0" fmla="*/ 560 w 560"/>
                <a:gd name="T1" fmla="*/ 486 h 647"/>
                <a:gd name="T2" fmla="*/ 560 w 560"/>
                <a:gd name="T3" fmla="*/ 163 h 647"/>
                <a:gd name="T4" fmla="*/ 281 w 560"/>
                <a:gd name="T5" fmla="*/ 0 h 647"/>
                <a:gd name="T6" fmla="*/ 0 w 560"/>
                <a:gd name="T7" fmla="*/ 163 h 647"/>
                <a:gd name="T8" fmla="*/ 0 w 560"/>
                <a:gd name="T9" fmla="*/ 486 h 647"/>
                <a:gd name="T10" fmla="*/ 281 w 560"/>
                <a:gd name="T11" fmla="*/ 647 h 647"/>
                <a:gd name="T12" fmla="*/ 560 w 560"/>
                <a:gd name="T13" fmla="*/ 486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0" h="647">
                  <a:moveTo>
                    <a:pt x="560" y="486"/>
                  </a:moveTo>
                  <a:lnTo>
                    <a:pt x="560" y="163"/>
                  </a:lnTo>
                  <a:lnTo>
                    <a:pt x="281" y="0"/>
                  </a:lnTo>
                  <a:lnTo>
                    <a:pt x="0" y="163"/>
                  </a:lnTo>
                  <a:lnTo>
                    <a:pt x="0" y="486"/>
                  </a:lnTo>
                  <a:lnTo>
                    <a:pt x="281" y="647"/>
                  </a:lnTo>
                  <a:lnTo>
                    <a:pt x="560" y="486"/>
                  </a:lnTo>
                  <a:close/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E8E94CEF-9881-47CD-8082-83E7D8EAF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5" y="2517775"/>
              <a:ext cx="136525" cy="157163"/>
            </a:xfrm>
            <a:custGeom>
              <a:avLst/>
              <a:gdLst>
                <a:gd name="T0" fmla="*/ 86 w 86"/>
                <a:gd name="T1" fmla="*/ 74 h 99"/>
                <a:gd name="T2" fmla="*/ 86 w 86"/>
                <a:gd name="T3" fmla="*/ 24 h 99"/>
                <a:gd name="T4" fmla="*/ 43 w 86"/>
                <a:gd name="T5" fmla="*/ 0 h 99"/>
                <a:gd name="T6" fmla="*/ 0 w 86"/>
                <a:gd name="T7" fmla="*/ 24 h 99"/>
                <a:gd name="T8" fmla="*/ 0 w 86"/>
                <a:gd name="T9" fmla="*/ 74 h 99"/>
                <a:gd name="T10" fmla="*/ 43 w 86"/>
                <a:gd name="T11" fmla="*/ 99 h 99"/>
                <a:gd name="T12" fmla="*/ 86 w 86"/>
                <a:gd name="T13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86" y="74"/>
                  </a:moveTo>
                  <a:lnTo>
                    <a:pt x="86" y="24"/>
                  </a:lnTo>
                  <a:lnTo>
                    <a:pt x="43" y="0"/>
                  </a:lnTo>
                  <a:lnTo>
                    <a:pt x="0" y="24"/>
                  </a:lnTo>
                  <a:lnTo>
                    <a:pt x="0" y="74"/>
                  </a:lnTo>
                  <a:lnTo>
                    <a:pt x="43" y="99"/>
                  </a:lnTo>
                  <a:lnTo>
                    <a:pt x="86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DC754779-EADC-4853-9ACF-A5A169D2A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5" y="3032125"/>
              <a:ext cx="136525" cy="157163"/>
            </a:xfrm>
            <a:custGeom>
              <a:avLst/>
              <a:gdLst>
                <a:gd name="T0" fmla="*/ 86 w 86"/>
                <a:gd name="T1" fmla="*/ 74 h 99"/>
                <a:gd name="T2" fmla="*/ 86 w 86"/>
                <a:gd name="T3" fmla="*/ 25 h 99"/>
                <a:gd name="T4" fmla="*/ 43 w 86"/>
                <a:gd name="T5" fmla="*/ 0 h 99"/>
                <a:gd name="T6" fmla="*/ 0 w 86"/>
                <a:gd name="T7" fmla="*/ 25 h 99"/>
                <a:gd name="T8" fmla="*/ 0 w 86"/>
                <a:gd name="T9" fmla="*/ 74 h 99"/>
                <a:gd name="T10" fmla="*/ 43 w 86"/>
                <a:gd name="T11" fmla="*/ 99 h 99"/>
                <a:gd name="T12" fmla="*/ 86 w 86"/>
                <a:gd name="T13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86" y="74"/>
                  </a:moveTo>
                  <a:lnTo>
                    <a:pt x="86" y="25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74"/>
                  </a:lnTo>
                  <a:lnTo>
                    <a:pt x="43" y="99"/>
                  </a:lnTo>
                  <a:lnTo>
                    <a:pt x="86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F92B4AAD-BEB5-4E05-A4BA-5A722239B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517775"/>
              <a:ext cx="136525" cy="157163"/>
            </a:xfrm>
            <a:custGeom>
              <a:avLst/>
              <a:gdLst>
                <a:gd name="T0" fmla="*/ 86 w 86"/>
                <a:gd name="T1" fmla="*/ 74 h 99"/>
                <a:gd name="T2" fmla="*/ 86 w 86"/>
                <a:gd name="T3" fmla="*/ 24 h 99"/>
                <a:gd name="T4" fmla="*/ 43 w 86"/>
                <a:gd name="T5" fmla="*/ 0 h 99"/>
                <a:gd name="T6" fmla="*/ 0 w 86"/>
                <a:gd name="T7" fmla="*/ 24 h 99"/>
                <a:gd name="T8" fmla="*/ 0 w 86"/>
                <a:gd name="T9" fmla="*/ 74 h 99"/>
                <a:gd name="T10" fmla="*/ 43 w 86"/>
                <a:gd name="T11" fmla="*/ 99 h 99"/>
                <a:gd name="T12" fmla="*/ 86 w 86"/>
                <a:gd name="T13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86" y="74"/>
                  </a:moveTo>
                  <a:lnTo>
                    <a:pt x="86" y="24"/>
                  </a:lnTo>
                  <a:lnTo>
                    <a:pt x="43" y="0"/>
                  </a:lnTo>
                  <a:lnTo>
                    <a:pt x="0" y="24"/>
                  </a:lnTo>
                  <a:lnTo>
                    <a:pt x="0" y="74"/>
                  </a:lnTo>
                  <a:lnTo>
                    <a:pt x="43" y="99"/>
                  </a:lnTo>
                  <a:lnTo>
                    <a:pt x="86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9B695F6E-F58B-46D6-B4A9-85769DBE3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913" y="2270125"/>
              <a:ext cx="134938" cy="157163"/>
            </a:xfrm>
            <a:custGeom>
              <a:avLst/>
              <a:gdLst>
                <a:gd name="T0" fmla="*/ 85 w 85"/>
                <a:gd name="T1" fmla="*/ 75 h 99"/>
                <a:gd name="T2" fmla="*/ 85 w 85"/>
                <a:gd name="T3" fmla="*/ 25 h 99"/>
                <a:gd name="T4" fmla="*/ 42 w 85"/>
                <a:gd name="T5" fmla="*/ 0 h 99"/>
                <a:gd name="T6" fmla="*/ 0 w 85"/>
                <a:gd name="T7" fmla="*/ 25 h 99"/>
                <a:gd name="T8" fmla="*/ 0 w 85"/>
                <a:gd name="T9" fmla="*/ 75 h 99"/>
                <a:gd name="T10" fmla="*/ 42 w 85"/>
                <a:gd name="T11" fmla="*/ 99 h 99"/>
                <a:gd name="T12" fmla="*/ 85 w 85"/>
                <a:gd name="T13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9">
                  <a:moveTo>
                    <a:pt x="85" y="75"/>
                  </a:moveTo>
                  <a:lnTo>
                    <a:pt x="85" y="25"/>
                  </a:lnTo>
                  <a:lnTo>
                    <a:pt x="42" y="0"/>
                  </a:lnTo>
                  <a:lnTo>
                    <a:pt x="0" y="25"/>
                  </a:lnTo>
                  <a:lnTo>
                    <a:pt x="0" y="75"/>
                  </a:lnTo>
                  <a:lnTo>
                    <a:pt x="42" y="99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564EB20-F9B2-45B1-A6FE-52CBC8EBE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913" y="1746250"/>
              <a:ext cx="134938" cy="157163"/>
            </a:xfrm>
            <a:custGeom>
              <a:avLst/>
              <a:gdLst>
                <a:gd name="T0" fmla="*/ 85 w 85"/>
                <a:gd name="T1" fmla="*/ 75 h 99"/>
                <a:gd name="T2" fmla="*/ 85 w 85"/>
                <a:gd name="T3" fmla="*/ 25 h 99"/>
                <a:gd name="T4" fmla="*/ 42 w 85"/>
                <a:gd name="T5" fmla="*/ 0 h 99"/>
                <a:gd name="T6" fmla="*/ 0 w 85"/>
                <a:gd name="T7" fmla="*/ 25 h 99"/>
                <a:gd name="T8" fmla="*/ 0 w 85"/>
                <a:gd name="T9" fmla="*/ 75 h 99"/>
                <a:gd name="T10" fmla="*/ 42 w 85"/>
                <a:gd name="T11" fmla="*/ 99 h 99"/>
                <a:gd name="T12" fmla="*/ 85 w 85"/>
                <a:gd name="T13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9">
                  <a:moveTo>
                    <a:pt x="85" y="75"/>
                  </a:moveTo>
                  <a:lnTo>
                    <a:pt x="85" y="25"/>
                  </a:lnTo>
                  <a:lnTo>
                    <a:pt x="42" y="0"/>
                  </a:lnTo>
                  <a:lnTo>
                    <a:pt x="0" y="25"/>
                  </a:lnTo>
                  <a:lnTo>
                    <a:pt x="0" y="75"/>
                  </a:lnTo>
                  <a:lnTo>
                    <a:pt x="42" y="99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784E4EB1-FFE6-402C-A391-42204B625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913" y="2270125"/>
              <a:ext cx="136525" cy="157163"/>
            </a:xfrm>
            <a:custGeom>
              <a:avLst/>
              <a:gdLst>
                <a:gd name="T0" fmla="*/ 86 w 86"/>
                <a:gd name="T1" fmla="*/ 75 h 99"/>
                <a:gd name="T2" fmla="*/ 86 w 86"/>
                <a:gd name="T3" fmla="*/ 25 h 99"/>
                <a:gd name="T4" fmla="*/ 43 w 86"/>
                <a:gd name="T5" fmla="*/ 0 h 99"/>
                <a:gd name="T6" fmla="*/ 0 w 86"/>
                <a:gd name="T7" fmla="*/ 25 h 99"/>
                <a:gd name="T8" fmla="*/ 0 w 86"/>
                <a:gd name="T9" fmla="*/ 75 h 99"/>
                <a:gd name="T10" fmla="*/ 43 w 86"/>
                <a:gd name="T11" fmla="*/ 99 h 99"/>
                <a:gd name="T12" fmla="*/ 86 w 86"/>
                <a:gd name="T13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86" y="75"/>
                  </a:moveTo>
                  <a:lnTo>
                    <a:pt x="86" y="25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75"/>
                  </a:lnTo>
                  <a:lnTo>
                    <a:pt x="43" y="99"/>
                  </a:lnTo>
                  <a:lnTo>
                    <a:pt x="86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77C5F4ED-B318-4294-8B9E-B5DFBCAAD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913" y="1746250"/>
              <a:ext cx="136525" cy="155575"/>
            </a:xfrm>
            <a:custGeom>
              <a:avLst/>
              <a:gdLst>
                <a:gd name="T0" fmla="*/ 86 w 86"/>
                <a:gd name="T1" fmla="*/ 74 h 98"/>
                <a:gd name="T2" fmla="*/ 86 w 86"/>
                <a:gd name="T3" fmla="*/ 25 h 98"/>
                <a:gd name="T4" fmla="*/ 43 w 86"/>
                <a:gd name="T5" fmla="*/ 0 h 98"/>
                <a:gd name="T6" fmla="*/ 0 w 86"/>
                <a:gd name="T7" fmla="*/ 25 h 98"/>
                <a:gd name="T8" fmla="*/ 0 w 86"/>
                <a:gd name="T9" fmla="*/ 74 h 98"/>
                <a:gd name="T10" fmla="*/ 43 w 86"/>
                <a:gd name="T11" fmla="*/ 98 h 98"/>
                <a:gd name="T12" fmla="*/ 86 w 86"/>
                <a:gd name="T13" fmla="*/ 7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86" y="74"/>
                  </a:moveTo>
                  <a:lnTo>
                    <a:pt x="86" y="25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74"/>
                  </a:lnTo>
                  <a:lnTo>
                    <a:pt x="43" y="98"/>
                  </a:lnTo>
                  <a:lnTo>
                    <a:pt x="86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B061521-A1AE-4CA8-8F24-0517A2876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413" y="1490663"/>
              <a:ext cx="134938" cy="155575"/>
            </a:xfrm>
            <a:custGeom>
              <a:avLst/>
              <a:gdLst>
                <a:gd name="T0" fmla="*/ 85 w 85"/>
                <a:gd name="T1" fmla="*/ 74 h 98"/>
                <a:gd name="T2" fmla="*/ 85 w 85"/>
                <a:gd name="T3" fmla="*/ 25 h 98"/>
                <a:gd name="T4" fmla="*/ 42 w 85"/>
                <a:gd name="T5" fmla="*/ 0 h 98"/>
                <a:gd name="T6" fmla="*/ 0 w 85"/>
                <a:gd name="T7" fmla="*/ 25 h 98"/>
                <a:gd name="T8" fmla="*/ 0 w 85"/>
                <a:gd name="T9" fmla="*/ 74 h 98"/>
                <a:gd name="T10" fmla="*/ 42 w 85"/>
                <a:gd name="T11" fmla="*/ 98 h 98"/>
                <a:gd name="T12" fmla="*/ 85 w 85"/>
                <a:gd name="T13" fmla="*/ 7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8">
                  <a:moveTo>
                    <a:pt x="85" y="74"/>
                  </a:moveTo>
                  <a:lnTo>
                    <a:pt x="85" y="25"/>
                  </a:lnTo>
                  <a:lnTo>
                    <a:pt x="42" y="0"/>
                  </a:lnTo>
                  <a:lnTo>
                    <a:pt x="0" y="25"/>
                  </a:lnTo>
                  <a:lnTo>
                    <a:pt x="0" y="74"/>
                  </a:lnTo>
                  <a:lnTo>
                    <a:pt x="42" y="98"/>
                  </a:lnTo>
                  <a:lnTo>
                    <a:pt x="8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EDE94D83-3C96-4886-9FD1-08DC67385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5325" y="3287713"/>
              <a:ext cx="136525" cy="157163"/>
            </a:xfrm>
            <a:custGeom>
              <a:avLst/>
              <a:gdLst>
                <a:gd name="T0" fmla="*/ 86 w 86"/>
                <a:gd name="T1" fmla="*/ 74 h 99"/>
                <a:gd name="T2" fmla="*/ 86 w 86"/>
                <a:gd name="T3" fmla="*/ 25 h 99"/>
                <a:gd name="T4" fmla="*/ 43 w 86"/>
                <a:gd name="T5" fmla="*/ 0 h 99"/>
                <a:gd name="T6" fmla="*/ 0 w 86"/>
                <a:gd name="T7" fmla="*/ 25 h 99"/>
                <a:gd name="T8" fmla="*/ 0 w 86"/>
                <a:gd name="T9" fmla="*/ 74 h 99"/>
                <a:gd name="T10" fmla="*/ 43 w 86"/>
                <a:gd name="T11" fmla="*/ 99 h 99"/>
                <a:gd name="T12" fmla="*/ 86 w 86"/>
                <a:gd name="T13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86" y="74"/>
                  </a:moveTo>
                  <a:lnTo>
                    <a:pt x="86" y="25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74"/>
                  </a:lnTo>
                  <a:lnTo>
                    <a:pt x="43" y="99"/>
                  </a:lnTo>
                  <a:lnTo>
                    <a:pt x="86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C6D1C4A0-8DB1-4634-A4E6-93EFDFF01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913" y="3287713"/>
              <a:ext cx="134938" cy="157163"/>
            </a:xfrm>
            <a:custGeom>
              <a:avLst/>
              <a:gdLst>
                <a:gd name="T0" fmla="*/ 85 w 85"/>
                <a:gd name="T1" fmla="*/ 74 h 99"/>
                <a:gd name="T2" fmla="*/ 85 w 85"/>
                <a:gd name="T3" fmla="*/ 25 h 99"/>
                <a:gd name="T4" fmla="*/ 42 w 85"/>
                <a:gd name="T5" fmla="*/ 0 h 99"/>
                <a:gd name="T6" fmla="*/ 0 w 85"/>
                <a:gd name="T7" fmla="*/ 25 h 99"/>
                <a:gd name="T8" fmla="*/ 0 w 85"/>
                <a:gd name="T9" fmla="*/ 74 h 99"/>
                <a:gd name="T10" fmla="*/ 42 w 85"/>
                <a:gd name="T11" fmla="*/ 99 h 99"/>
                <a:gd name="T12" fmla="*/ 85 w 85"/>
                <a:gd name="T13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9">
                  <a:moveTo>
                    <a:pt x="85" y="74"/>
                  </a:moveTo>
                  <a:lnTo>
                    <a:pt x="85" y="25"/>
                  </a:lnTo>
                  <a:lnTo>
                    <a:pt x="42" y="0"/>
                  </a:lnTo>
                  <a:lnTo>
                    <a:pt x="0" y="25"/>
                  </a:lnTo>
                  <a:lnTo>
                    <a:pt x="0" y="74"/>
                  </a:lnTo>
                  <a:lnTo>
                    <a:pt x="42" y="99"/>
                  </a:lnTo>
                  <a:lnTo>
                    <a:pt x="8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1FDB761D-F2A4-4E52-B55E-BE65A7158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913" y="3802063"/>
              <a:ext cx="134938" cy="157163"/>
            </a:xfrm>
            <a:custGeom>
              <a:avLst/>
              <a:gdLst>
                <a:gd name="T0" fmla="*/ 85 w 85"/>
                <a:gd name="T1" fmla="*/ 75 h 99"/>
                <a:gd name="T2" fmla="*/ 85 w 85"/>
                <a:gd name="T3" fmla="*/ 25 h 99"/>
                <a:gd name="T4" fmla="*/ 42 w 85"/>
                <a:gd name="T5" fmla="*/ 0 h 99"/>
                <a:gd name="T6" fmla="*/ 0 w 85"/>
                <a:gd name="T7" fmla="*/ 25 h 99"/>
                <a:gd name="T8" fmla="*/ 0 w 85"/>
                <a:gd name="T9" fmla="*/ 75 h 99"/>
                <a:gd name="T10" fmla="*/ 42 w 85"/>
                <a:gd name="T11" fmla="*/ 99 h 99"/>
                <a:gd name="T12" fmla="*/ 85 w 85"/>
                <a:gd name="T13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9">
                  <a:moveTo>
                    <a:pt x="85" y="75"/>
                  </a:moveTo>
                  <a:lnTo>
                    <a:pt x="85" y="25"/>
                  </a:lnTo>
                  <a:lnTo>
                    <a:pt x="42" y="0"/>
                  </a:lnTo>
                  <a:lnTo>
                    <a:pt x="0" y="25"/>
                  </a:lnTo>
                  <a:lnTo>
                    <a:pt x="0" y="75"/>
                  </a:lnTo>
                  <a:lnTo>
                    <a:pt x="42" y="99"/>
                  </a:lnTo>
                  <a:lnTo>
                    <a:pt x="85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EAC840B7-5652-4E8E-923C-047C3F80F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913" y="3802063"/>
              <a:ext cx="136525" cy="157163"/>
            </a:xfrm>
            <a:custGeom>
              <a:avLst/>
              <a:gdLst>
                <a:gd name="T0" fmla="*/ 86 w 86"/>
                <a:gd name="T1" fmla="*/ 75 h 99"/>
                <a:gd name="T2" fmla="*/ 86 w 86"/>
                <a:gd name="T3" fmla="*/ 25 h 99"/>
                <a:gd name="T4" fmla="*/ 43 w 86"/>
                <a:gd name="T5" fmla="*/ 0 h 99"/>
                <a:gd name="T6" fmla="*/ 0 w 86"/>
                <a:gd name="T7" fmla="*/ 25 h 99"/>
                <a:gd name="T8" fmla="*/ 0 w 86"/>
                <a:gd name="T9" fmla="*/ 75 h 99"/>
                <a:gd name="T10" fmla="*/ 43 w 86"/>
                <a:gd name="T11" fmla="*/ 99 h 99"/>
                <a:gd name="T12" fmla="*/ 86 w 86"/>
                <a:gd name="T13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86" y="75"/>
                  </a:moveTo>
                  <a:lnTo>
                    <a:pt x="86" y="25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75"/>
                  </a:lnTo>
                  <a:lnTo>
                    <a:pt x="43" y="99"/>
                  </a:lnTo>
                  <a:lnTo>
                    <a:pt x="86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7344219A-13B7-4018-8783-1B31EDF51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913" y="4829175"/>
              <a:ext cx="134938" cy="155575"/>
            </a:xfrm>
            <a:custGeom>
              <a:avLst/>
              <a:gdLst>
                <a:gd name="T0" fmla="*/ 85 w 85"/>
                <a:gd name="T1" fmla="*/ 73 h 98"/>
                <a:gd name="T2" fmla="*/ 85 w 85"/>
                <a:gd name="T3" fmla="*/ 25 h 98"/>
                <a:gd name="T4" fmla="*/ 42 w 85"/>
                <a:gd name="T5" fmla="*/ 0 h 98"/>
                <a:gd name="T6" fmla="*/ 0 w 85"/>
                <a:gd name="T7" fmla="*/ 25 h 98"/>
                <a:gd name="T8" fmla="*/ 0 w 85"/>
                <a:gd name="T9" fmla="*/ 73 h 98"/>
                <a:gd name="T10" fmla="*/ 42 w 85"/>
                <a:gd name="T11" fmla="*/ 98 h 98"/>
                <a:gd name="T12" fmla="*/ 85 w 85"/>
                <a:gd name="T13" fmla="*/ 7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8">
                  <a:moveTo>
                    <a:pt x="85" y="73"/>
                  </a:moveTo>
                  <a:lnTo>
                    <a:pt x="85" y="25"/>
                  </a:lnTo>
                  <a:lnTo>
                    <a:pt x="42" y="0"/>
                  </a:lnTo>
                  <a:lnTo>
                    <a:pt x="0" y="25"/>
                  </a:lnTo>
                  <a:lnTo>
                    <a:pt x="0" y="73"/>
                  </a:lnTo>
                  <a:lnTo>
                    <a:pt x="42" y="98"/>
                  </a:lnTo>
                  <a:lnTo>
                    <a:pt x="85" y="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A9053F14-97EF-46C5-B6DF-8D281B215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913" y="4829175"/>
              <a:ext cx="136525" cy="155575"/>
            </a:xfrm>
            <a:custGeom>
              <a:avLst/>
              <a:gdLst>
                <a:gd name="T0" fmla="*/ 86 w 86"/>
                <a:gd name="T1" fmla="*/ 73 h 98"/>
                <a:gd name="T2" fmla="*/ 86 w 86"/>
                <a:gd name="T3" fmla="*/ 25 h 98"/>
                <a:gd name="T4" fmla="*/ 43 w 86"/>
                <a:gd name="T5" fmla="*/ 0 h 98"/>
                <a:gd name="T6" fmla="*/ 0 w 86"/>
                <a:gd name="T7" fmla="*/ 25 h 98"/>
                <a:gd name="T8" fmla="*/ 0 w 86"/>
                <a:gd name="T9" fmla="*/ 73 h 98"/>
                <a:gd name="T10" fmla="*/ 43 w 86"/>
                <a:gd name="T11" fmla="*/ 98 h 98"/>
                <a:gd name="T12" fmla="*/ 86 w 86"/>
                <a:gd name="T13" fmla="*/ 7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86" y="73"/>
                  </a:moveTo>
                  <a:lnTo>
                    <a:pt x="86" y="25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73"/>
                  </a:lnTo>
                  <a:lnTo>
                    <a:pt x="43" y="98"/>
                  </a:lnTo>
                  <a:lnTo>
                    <a:pt x="86" y="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AE3A90F4-BBCA-4CE0-878A-2AEF09741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413" y="3032125"/>
              <a:ext cx="134938" cy="157163"/>
            </a:xfrm>
            <a:custGeom>
              <a:avLst/>
              <a:gdLst>
                <a:gd name="T0" fmla="*/ 85 w 85"/>
                <a:gd name="T1" fmla="*/ 74 h 99"/>
                <a:gd name="T2" fmla="*/ 85 w 85"/>
                <a:gd name="T3" fmla="*/ 25 h 99"/>
                <a:gd name="T4" fmla="*/ 42 w 85"/>
                <a:gd name="T5" fmla="*/ 0 h 99"/>
                <a:gd name="T6" fmla="*/ 0 w 85"/>
                <a:gd name="T7" fmla="*/ 25 h 99"/>
                <a:gd name="T8" fmla="*/ 0 w 85"/>
                <a:gd name="T9" fmla="*/ 74 h 99"/>
                <a:gd name="T10" fmla="*/ 42 w 85"/>
                <a:gd name="T11" fmla="*/ 99 h 99"/>
                <a:gd name="T12" fmla="*/ 85 w 85"/>
                <a:gd name="T13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9">
                  <a:moveTo>
                    <a:pt x="85" y="74"/>
                  </a:moveTo>
                  <a:lnTo>
                    <a:pt x="85" y="25"/>
                  </a:lnTo>
                  <a:lnTo>
                    <a:pt x="42" y="0"/>
                  </a:lnTo>
                  <a:lnTo>
                    <a:pt x="0" y="25"/>
                  </a:lnTo>
                  <a:lnTo>
                    <a:pt x="0" y="74"/>
                  </a:lnTo>
                  <a:lnTo>
                    <a:pt x="42" y="99"/>
                  </a:lnTo>
                  <a:lnTo>
                    <a:pt x="8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AE36D9E4-E875-4BD6-99A6-F12023DCA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4059238"/>
              <a:ext cx="136525" cy="157163"/>
            </a:xfrm>
            <a:custGeom>
              <a:avLst/>
              <a:gdLst>
                <a:gd name="T0" fmla="*/ 86 w 86"/>
                <a:gd name="T1" fmla="*/ 74 h 99"/>
                <a:gd name="T2" fmla="*/ 86 w 86"/>
                <a:gd name="T3" fmla="*/ 25 h 99"/>
                <a:gd name="T4" fmla="*/ 43 w 86"/>
                <a:gd name="T5" fmla="*/ 0 h 99"/>
                <a:gd name="T6" fmla="*/ 0 w 86"/>
                <a:gd name="T7" fmla="*/ 25 h 99"/>
                <a:gd name="T8" fmla="*/ 0 w 86"/>
                <a:gd name="T9" fmla="*/ 74 h 99"/>
                <a:gd name="T10" fmla="*/ 43 w 86"/>
                <a:gd name="T11" fmla="*/ 99 h 99"/>
                <a:gd name="T12" fmla="*/ 86 w 86"/>
                <a:gd name="T13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86" y="74"/>
                  </a:moveTo>
                  <a:lnTo>
                    <a:pt x="86" y="25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74"/>
                  </a:lnTo>
                  <a:lnTo>
                    <a:pt x="43" y="99"/>
                  </a:lnTo>
                  <a:lnTo>
                    <a:pt x="86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FC464566-90DA-4917-8D1D-65C07ABA6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413" y="4059238"/>
              <a:ext cx="134938" cy="157163"/>
            </a:xfrm>
            <a:custGeom>
              <a:avLst/>
              <a:gdLst>
                <a:gd name="T0" fmla="*/ 85 w 85"/>
                <a:gd name="T1" fmla="*/ 74 h 99"/>
                <a:gd name="T2" fmla="*/ 85 w 85"/>
                <a:gd name="T3" fmla="*/ 25 h 99"/>
                <a:gd name="T4" fmla="*/ 42 w 85"/>
                <a:gd name="T5" fmla="*/ 0 h 99"/>
                <a:gd name="T6" fmla="*/ 0 w 85"/>
                <a:gd name="T7" fmla="*/ 25 h 99"/>
                <a:gd name="T8" fmla="*/ 0 w 85"/>
                <a:gd name="T9" fmla="*/ 74 h 99"/>
                <a:gd name="T10" fmla="*/ 42 w 85"/>
                <a:gd name="T11" fmla="*/ 99 h 99"/>
                <a:gd name="T12" fmla="*/ 85 w 85"/>
                <a:gd name="T13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9">
                  <a:moveTo>
                    <a:pt x="85" y="74"/>
                  </a:moveTo>
                  <a:lnTo>
                    <a:pt x="85" y="25"/>
                  </a:lnTo>
                  <a:lnTo>
                    <a:pt x="42" y="0"/>
                  </a:lnTo>
                  <a:lnTo>
                    <a:pt x="0" y="25"/>
                  </a:lnTo>
                  <a:lnTo>
                    <a:pt x="0" y="74"/>
                  </a:lnTo>
                  <a:lnTo>
                    <a:pt x="42" y="99"/>
                  </a:lnTo>
                  <a:lnTo>
                    <a:pt x="85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A23636A2-9F3F-4C91-BB36-9BFEF4D12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413" y="4575175"/>
              <a:ext cx="134938" cy="155575"/>
            </a:xfrm>
            <a:custGeom>
              <a:avLst/>
              <a:gdLst>
                <a:gd name="T0" fmla="*/ 85 w 85"/>
                <a:gd name="T1" fmla="*/ 73 h 98"/>
                <a:gd name="T2" fmla="*/ 85 w 85"/>
                <a:gd name="T3" fmla="*/ 23 h 98"/>
                <a:gd name="T4" fmla="*/ 42 w 85"/>
                <a:gd name="T5" fmla="*/ 0 h 98"/>
                <a:gd name="T6" fmla="*/ 0 w 85"/>
                <a:gd name="T7" fmla="*/ 23 h 98"/>
                <a:gd name="T8" fmla="*/ 0 w 85"/>
                <a:gd name="T9" fmla="*/ 73 h 98"/>
                <a:gd name="T10" fmla="*/ 42 w 85"/>
                <a:gd name="T11" fmla="*/ 98 h 98"/>
                <a:gd name="T12" fmla="*/ 85 w 85"/>
                <a:gd name="T13" fmla="*/ 7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98">
                  <a:moveTo>
                    <a:pt x="85" y="73"/>
                  </a:moveTo>
                  <a:lnTo>
                    <a:pt x="85" y="23"/>
                  </a:lnTo>
                  <a:lnTo>
                    <a:pt x="42" y="0"/>
                  </a:lnTo>
                  <a:lnTo>
                    <a:pt x="0" y="23"/>
                  </a:lnTo>
                  <a:lnTo>
                    <a:pt x="0" y="73"/>
                  </a:lnTo>
                  <a:lnTo>
                    <a:pt x="42" y="98"/>
                  </a:lnTo>
                  <a:lnTo>
                    <a:pt x="85" y="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AA25EDD0-6E0F-41AF-AC2C-59E3EA74B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8863" y="2938463"/>
              <a:ext cx="300038" cy="344488"/>
            </a:xfrm>
            <a:custGeom>
              <a:avLst/>
              <a:gdLst>
                <a:gd name="T0" fmla="*/ 189 w 189"/>
                <a:gd name="T1" fmla="*/ 163 h 217"/>
                <a:gd name="T2" fmla="*/ 189 w 189"/>
                <a:gd name="T3" fmla="*/ 54 h 217"/>
                <a:gd name="T4" fmla="*/ 95 w 189"/>
                <a:gd name="T5" fmla="*/ 0 h 217"/>
                <a:gd name="T6" fmla="*/ 0 w 189"/>
                <a:gd name="T7" fmla="*/ 54 h 217"/>
                <a:gd name="T8" fmla="*/ 0 w 189"/>
                <a:gd name="T9" fmla="*/ 163 h 217"/>
                <a:gd name="T10" fmla="*/ 95 w 189"/>
                <a:gd name="T11" fmla="*/ 217 h 217"/>
                <a:gd name="T12" fmla="*/ 189 w 189"/>
                <a:gd name="T13" fmla="*/ 16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217">
                  <a:moveTo>
                    <a:pt x="189" y="163"/>
                  </a:moveTo>
                  <a:lnTo>
                    <a:pt x="189" y="54"/>
                  </a:lnTo>
                  <a:lnTo>
                    <a:pt x="95" y="0"/>
                  </a:lnTo>
                  <a:lnTo>
                    <a:pt x="0" y="54"/>
                  </a:lnTo>
                  <a:lnTo>
                    <a:pt x="0" y="163"/>
                  </a:lnTo>
                  <a:lnTo>
                    <a:pt x="95" y="217"/>
                  </a:lnTo>
                  <a:lnTo>
                    <a:pt x="189" y="163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2381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F5D23695-6788-48A3-8D15-19FA4C128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300" y="2359025"/>
              <a:ext cx="411163" cy="474663"/>
            </a:xfrm>
            <a:custGeom>
              <a:avLst/>
              <a:gdLst>
                <a:gd name="T0" fmla="*/ 259 w 259"/>
                <a:gd name="T1" fmla="*/ 225 h 299"/>
                <a:gd name="T2" fmla="*/ 259 w 259"/>
                <a:gd name="T3" fmla="*/ 74 h 299"/>
                <a:gd name="T4" fmla="*/ 129 w 259"/>
                <a:gd name="T5" fmla="*/ 0 h 299"/>
                <a:gd name="T6" fmla="*/ 0 w 259"/>
                <a:gd name="T7" fmla="*/ 74 h 299"/>
                <a:gd name="T8" fmla="*/ 0 w 259"/>
                <a:gd name="T9" fmla="*/ 225 h 299"/>
                <a:gd name="T10" fmla="*/ 129 w 259"/>
                <a:gd name="T11" fmla="*/ 299 h 299"/>
                <a:gd name="T12" fmla="*/ 259 w 259"/>
                <a:gd name="T13" fmla="*/ 225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" h="299">
                  <a:moveTo>
                    <a:pt x="259" y="225"/>
                  </a:moveTo>
                  <a:lnTo>
                    <a:pt x="259" y="74"/>
                  </a:lnTo>
                  <a:lnTo>
                    <a:pt x="129" y="0"/>
                  </a:lnTo>
                  <a:lnTo>
                    <a:pt x="0" y="74"/>
                  </a:lnTo>
                  <a:lnTo>
                    <a:pt x="0" y="225"/>
                  </a:lnTo>
                  <a:lnTo>
                    <a:pt x="129" y="299"/>
                  </a:lnTo>
                  <a:lnTo>
                    <a:pt x="259" y="225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96000"/>
              </a:schemeClr>
            </a:solidFill>
            <a:ln w="23813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62855C8C-967D-4D53-9139-CD5810592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8713" y="3200400"/>
              <a:ext cx="287338" cy="331788"/>
            </a:xfrm>
            <a:custGeom>
              <a:avLst/>
              <a:gdLst>
                <a:gd name="T0" fmla="*/ 181 w 181"/>
                <a:gd name="T1" fmla="*/ 157 h 209"/>
                <a:gd name="T2" fmla="*/ 181 w 181"/>
                <a:gd name="T3" fmla="*/ 52 h 209"/>
                <a:gd name="T4" fmla="*/ 91 w 181"/>
                <a:gd name="T5" fmla="*/ 0 h 209"/>
                <a:gd name="T6" fmla="*/ 0 w 181"/>
                <a:gd name="T7" fmla="*/ 52 h 209"/>
                <a:gd name="T8" fmla="*/ 0 w 181"/>
                <a:gd name="T9" fmla="*/ 157 h 209"/>
                <a:gd name="T10" fmla="*/ 91 w 181"/>
                <a:gd name="T11" fmla="*/ 209 h 209"/>
                <a:gd name="T12" fmla="*/ 181 w 181"/>
                <a:gd name="T13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09">
                  <a:moveTo>
                    <a:pt x="181" y="157"/>
                  </a:moveTo>
                  <a:lnTo>
                    <a:pt x="181" y="52"/>
                  </a:lnTo>
                  <a:lnTo>
                    <a:pt x="91" y="0"/>
                  </a:lnTo>
                  <a:lnTo>
                    <a:pt x="0" y="52"/>
                  </a:lnTo>
                  <a:lnTo>
                    <a:pt x="0" y="157"/>
                  </a:lnTo>
                  <a:lnTo>
                    <a:pt x="91" y="209"/>
                  </a:lnTo>
                  <a:lnTo>
                    <a:pt x="181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FC391B25-7986-4651-AB5C-344E06AA3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2588" y="4651375"/>
              <a:ext cx="890588" cy="490538"/>
            </a:xfrm>
            <a:custGeom>
              <a:avLst/>
              <a:gdLst>
                <a:gd name="T0" fmla="*/ 561 w 561"/>
                <a:gd name="T1" fmla="*/ 309 h 309"/>
                <a:gd name="T2" fmla="*/ 561 w 561"/>
                <a:gd name="T3" fmla="*/ 162 h 309"/>
                <a:gd name="T4" fmla="*/ 280 w 561"/>
                <a:gd name="T5" fmla="*/ 0 h 309"/>
                <a:gd name="T6" fmla="*/ 0 w 561"/>
                <a:gd name="T7" fmla="*/ 162 h 309"/>
                <a:gd name="T8" fmla="*/ 0 w 561"/>
                <a:gd name="T9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1" h="309">
                  <a:moveTo>
                    <a:pt x="561" y="309"/>
                  </a:moveTo>
                  <a:lnTo>
                    <a:pt x="561" y="162"/>
                  </a:lnTo>
                  <a:lnTo>
                    <a:pt x="280" y="0"/>
                  </a:lnTo>
                  <a:lnTo>
                    <a:pt x="0" y="162"/>
                  </a:lnTo>
                  <a:lnTo>
                    <a:pt x="0" y="309"/>
                  </a:lnTo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CE77647B-E67C-46EF-8CE1-3BF0A21EB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3175" y="1682750"/>
              <a:ext cx="247650" cy="800100"/>
            </a:xfrm>
            <a:custGeom>
              <a:avLst/>
              <a:gdLst>
                <a:gd name="T0" fmla="*/ 156 w 156"/>
                <a:gd name="T1" fmla="*/ 0 h 504"/>
                <a:gd name="T2" fmla="*/ 0 w 156"/>
                <a:gd name="T3" fmla="*/ 90 h 504"/>
                <a:gd name="T4" fmla="*/ 0 w 156"/>
                <a:gd name="T5" fmla="*/ 413 h 504"/>
                <a:gd name="T6" fmla="*/ 156 w 156"/>
                <a:gd name="T7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504">
                  <a:moveTo>
                    <a:pt x="156" y="0"/>
                  </a:moveTo>
                  <a:lnTo>
                    <a:pt x="0" y="90"/>
                  </a:lnTo>
                  <a:lnTo>
                    <a:pt x="0" y="413"/>
                  </a:lnTo>
                  <a:lnTo>
                    <a:pt x="156" y="504"/>
                  </a:lnTo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51126916-35CF-4807-9B92-18E0BEB50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3175" y="3224213"/>
              <a:ext cx="247650" cy="798513"/>
            </a:xfrm>
            <a:custGeom>
              <a:avLst/>
              <a:gdLst>
                <a:gd name="T0" fmla="*/ 156 w 156"/>
                <a:gd name="T1" fmla="*/ 0 h 503"/>
                <a:gd name="T2" fmla="*/ 0 w 156"/>
                <a:gd name="T3" fmla="*/ 91 h 503"/>
                <a:gd name="T4" fmla="*/ 0 w 156"/>
                <a:gd name="T5" fmla="*/ 414 h 503"/>
                <a:gd name="T6" fmla="*/ 156 w 156"/>
                <a:gd name="T7" fmla="*/ 503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503">
                  <a:moveTo>
                    <a:pt x="156" y="0"/>
                  </a:moveTo>
                  <a:lnTo>
                    <a:pt x="0" y="91"/>
                  </a:lnTo>
                  <a:lnTo>
                    <a:pt x="0" y="414"/>
                  </a:lnTo>
                  <a:lnTo>
                    <a:pt x="156" y="503"/>
                  </a:lnTo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3A7FA5E8-FA6E-437D-9A5B-40D4DCC61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088" y="3881438"/>
              <a:ext cx="693738" cy="1025525"/>
            </a:xfrm>
            <a:custGeom>
              <a:avLst/>
              <a:gdLst>
                <a:gd name="T0" fmla="*/ 437 w 437"/>
                <a:gd name="T1" fmla="*/ 89 h 646"/>
                <a:gd name="T2" fmla="*/ 281 w 437"/>
                <a:gd name="T3" fmla="*/ 0 h 646"/>
                <a:gd name="T4" fmla="*/ 0 w 437"/>
                <a:gd name="T5" fmla="*/ 162 h 646"/>
                <a:gd name="T6" fmla="*/ 0 w 437"/>
                <a:gd name="T7" fmla="*/ 485 h 646"/>
                <a:gd name="T8" fmla="*/ 281 w 437"/>
                <a:gd name="T9" fmla="*/ 646 h 646"/>
                <a:gd name="T10" fmla="*/ 437 w 437"/>
                <a:gd name="T11" fmla="*/ 55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7" h="646">
                  <a:moveTo>
                    <a:pt x="437" y="89"/>
                  </a:moveTo>
                  <a:lnTo>
                    <a:pt x="281" y="0"/>
                  </a:lnTo>
                  <a:lnTo>
                    <a:pt x="0" y="162"/>
                  </a:lnTo>
                  <a:lnTo>
                    <a:pt x="0" y="485"/>
                  </a:lnTo>
                  <a:lnTo>
                    <a:pt x="281" y="646"/>
                  </a:lnTo>
                  <a:lnTo>
                    <a:pt x="437" y="557"/>
                  </a:lnTo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40" name="Freeform 5">
            <a:extLst>
              <a:ext uri="{FF2B5EF4-FFF2-40B4-BE49-F238E27FC236}">
                <a16:creationId xmlns:a16="http://schemas.microsoft.com/office/drawing/2014/main" id="{570AF543-1A39-4269-A4BB-60B0E1A37E1B}"/>
              </a:ext>
            </a:extLst>
          </p:cNvPr>
          <p:cNvSpPr>
            <a:spLocks/>
          </p:cNvSpPr>
          <p:nvPr userDrawn="1"/>
        </p:nvSpPr>
        <p:spPr bwMode="auto">
          <a:xfrm>
            <a:off x="4948767" y="4234"/>
            <a:ext cx="7247467" cy="2597151"/>
          </a:xfrm>
          <a:custGeom>
            <a:avLst/>
            <a:gdLst>
              <a:gd name="T0" fmla="*/ 0 w 1708"/>
              <a:gd name="T1" fmla="*/ 0 h 612"/>
              <a:gd name="T2" fmla="*/ 950 w 1708"/>
              <a:gd name="T3" fmla="*/ 551 h 612"/>
              <a:gd name="T4" fmla="*/ 967 w 1708"/>
              <a:gd name="T5" fmla="*/ 559 h 612"/>
              <a:gd name="T6" fmla="*/ 1109 w 1708"/>
              <a:gd name="T7" fmla="*/ 574 h 612"/>
              <a:gd name="T8" fmla="*/ 1708 w 1708"/>
              <a:gd name="T9" fmla="*/ 256 h 612"/>
              <a:gd name="T10" fmla="*/ 1708 w 1708"/>
              <a:gd name="T11" fmla="*/ 0 h 612"/>
              <a:gd name="T12" fmla="*/ 0 w 1708"/>
              <a:gd name="T13" fmla="*/ 0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8" h="612">
                <a:moveTo>
                  <a:pt x="0" y="0"/>
                </a:moveTo>
                <a:cubicBezTo>
                  <a:pt x="950" y="551"/>
                  <a:pt x="950" y="551"/>
                  <a:pt x="950" y="551"/>
                </a:cubicBezTo>
                <a:cubicBezTo>
                  <a:pt x="967" y="559"/>
                  <a:pt x="967" y="559"/>
                  <a:pt x="967" y="559"/>
                </a:cubicBezTo>
                <a:cubicBezTo>
                  <a:pt x="967" y="559"/>
                  <a:pt x="1037" y="612"/>
                  <a:pt x="1109" y="574"/>
                </a:cubicBezTo>
                <a:cubicBezTo>
                  <a:pt x="1708" y="256"/>
                  <a:pt x="1708" y="256"/>
                  <a:pt x="1708" y="256"/>
                </a:cubicBezTo>
                <a:cubicBezTo>
                  <a:pt x="1708" y="0"/>
                  <a:pt x="1708" y="0"/>
                  <a:pt x="170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55" name="Title 54">
            <a:extLst>
              <a:ext uri="{FF2B5EF4-FFF2-40B4-BE49-F238E27FC236}">
                <a16:creationId xmlns:a16="http://schemas.microsoft.com/office/drawing/2014/main" id="{84419707-C315-4935-9888-DCEBA59C9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50" y="2709333"/>
            <a:ext cx="8451850" cy="719667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Break Title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37DBDFA3-C03E-4C18-BA7D-9788EED091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428999"/>
            <a:ext cx="8458200" cy="47624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B6FE4F-3FA8-4ACB-B23E-0C6D19E38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257" y="542468"/>
            <a:ext cx="3002793" cy="7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69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3B888187-5491-4423-89C2-D9BFDDC90E76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1023600" cy="4314715"/>
          </a:xfrm>
          <a:custGeom>
            <a:avLst/>
            <a:gdLst>
              <a:gd name="T0" fmla="*/ 0 w 5212"/>
              <a:gd name="T1" fmla="*/ 1204 h 2040"/>
              <a:gd name="T2" fmla="*/ 0 w 5212"/>
              <a:gd name="T3" fmla="*/ 18 h 2040"/>
              <a:gd name="T4" fmla="*/ 18 w 5212"/>
              <a:gd name="T5" fmla="*/ 0 h 2040"/>
              <a:gd name="T6" fmla="*/ 5212 w 5212"/>
              <a:gd name="T7" fmla="*/ 0 h 2040"/>
              <a:gd name="T8" fmla="*/ 5121 w 5212"/>
              <a:gd name="T9" fmla="*/ 139 h 2040"/>
              <a:gd name="T10" fmla="*/ 5036 w 5212"/>
              <a:gd name="T11" fmla="*/ 185 h 2040"/>
              <a:gd name="T12" fmla="*/ 4051 w 5212"/>
              <a:gd name="T13" fmla="*/ 712 h 2040"/>
              <a:gd name="T14" fmla="*/ 3341 w 5212"/>
              <a:gd name="T15" fmla="*/ 1093 h 2040"/>
              <a:gd name="T16" fmla="*/ 2352 w 5212"/>
              <a:gd name="T17" fmla="*/ 1622 h 2040"/>
              <a:gd name="T18" fmla="*/ 1702 w 5212"/>
              <a:gd name="T19" fmla="*/ 1970 h 2040"/>
              <a:gd name="T20" fmla="*/ 1320 w 5212"/>
              <a:gd name="T21" fmla="*/ 1968 h 2040"/>
              <a:gd name="T22" fmla="*/ 187 w 5212"/>
              <a:gd name="T23" fmla="*/ 1311 h 2040"/>
              <a:gd name="T24" fmla="*/ 0 w 5212"/>
              <a:gd name="T25" fmla="*/ 1204 h 2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12" h="2040">
                <a:moveTo>
                  <a:pt x="0" y="1204"/>
                </a:moveTo>
                <a:cubicBezTo>
                  <a:pt x="0" y="809"/>
                  <a:pt x="0" y="413"/>
                  <a:pt x="0" y="18"/>
                </a:cubicBezTo>
                <a:cubicBezTo>
                  <a:pt x="0" y="3"/>
                  <a:pt x="3" y="0"/>
                  <a:pt x="18" y="0"/>
                </a:cubicBezTo>
                <a:cubicBezTo>
                  <a:pt x="1749" y="0"/>
                  <a:pt x="3481" y="0"/>
                  <a:pt x="5212" y="0"/>
                </a:cubicBezTo>
                <a:cubicBezTo>
                  <a:pt x="5207" y="63"/>
                  <a:pt x="5175" y="109"/>
                  <a:pt x="5121" y="139"/>
                </a:cubicBezTo>
                <a:cubicBezTo>
                  <a:pt x="5093" y="155"/>
                  <a:pt x="5064" y="170"/>
                  <a:pt x="5036" y="185"/>
                </a:cubicBezTo>
                <a:cubicBezTo>
                  <a:pt x="4708" y="361"/>
                  <a:pt x="4380" y="537"/>
                  <a:pt x="4051" y="712"/>
                </a:cubicBezTo>
                <a:cubicBezTo>
                  <a:pt x="3814" y="839"/>
                  <a:pt x="3577" y="966"/>
                  <a:pt x="3341" y="1093"/>
                </a:cubicBezTo>
                <a:cubicBezTo>
                  <a:pt x="3011" y="1269"/>
                  <a:pt x="2682" y="1446"/>
                  <a:pt x="2352" y="1622"/>
                </a:cubicBezTo>
                <a:cubicBezTo>
                  <a:pt x="2135" y="1738"/>
                  <a:pt x="1918" y="1854"/>
                  <a:pt x="1702" y="1970"/>
                </a:cubicBezTo>
                <a:cubicBezTo>
                  <a:pt x="1574" y="2039"/>
                  <a:pt x="1446" y="2040"/>
                  <a:pt x="1320" y="1968"/>
                </a:cubicBezTo>
                <a:cubicBezTo>
                  <a:pt x="942" y="1749"/>
                  <a:pt x="565" y="1530"/>
                  <a:pt x="187" y="1311"/>
                </a:cubicBezTo>
                <a:cubicBezTo>
                  <a:pt x="125" y="1275"/>
                  <a:pt x="64" y="1237"/>
                  <a:pt x="0" y="1204"/>
                </a:cubicBez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7F16582-2918-40AE-9ECF-3D5EEC758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957"/>
          <a:stretch/>
        </p:blipFill>
        <p:spPr>
          <a:xfrm rot="10800000" flipH="1">
            <a:off x="8805207" y="1993227"/>
            <a:ext cx="3407960" cy="4864773"/>
          </a:xfrm>
          <a:prstGeom prst="rect">
            <a:avLst/>
          </a:prstGeom>
          <a:effectLst/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F4CEC46-AE1C-4EBE-9D78-ABCBA09F3C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2950" y="1257300"/>
            <a:ext cx="4953000" cy="981075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01723C-52CE-4812-A5CF-12C0315841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0" y="5004972"/>
            <a:ext cx="3503245" cy="88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1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B03AA3-FE55-E78F-CCED-AA503E2EE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" b="188"/>
          <a:stretch/>
        </p:blipFill>
        <p:spPr>
          <a:xfrm>
            <a:off x="-16933" y="-9971"/>
            <a:ext cx="12205547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3465FDE-0EEA-4617-9C2A-8F462B251186}"/>
              </a:ext>
            </a:extLst>
          </p:cNvPr>
          <p:cNvGrpSpPr/>
          <p:nvPr userDrawn="1"/>
        </p:nvGrpSpPr>
        <p:grpSpPr>
          <a:xfrm>
            <a:off x="13906" y="2907597"/>
            <a:ext cx="12178094" cy="3940432"/>
            <a:chOff x="12581138" y="2462200"/>
            <a:chExt cx="12178094" cy="3940432"/>
          </a:xfrm>
        </p:grpSpPr>
        <p:pic>
          <p:nvPicPr>
            <p:cNvPr id="12" name="Graphic 67">
              <a:extLst>
                <a:ext uri="{FF2B5EF4-FFF2-40B4-BE49-F238E27FC236}">
                  <a16:creationId xmlns:a16="http://schemas.microsoft.com/office/drawing/2014/main" id="{CA95B162-08C9-44D9-867D-7936C37EA9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5736" r="774"/>
            <a:stretch/>
          </p:blipFill>
          <p:spPr>
            <a:xfrm flipH="1" flipV="1">
              <a:off x="12581138" y="2462200"/>
              <a:ext cx="2660668" cy="3940432"/>
            </a:xfrm>
            <a:prstGeom prst="rect">
              <a:avLst/>
            </a:prstGeom>
            <a:effectLst>
              <a:outerShdw blurRad="12700" dist="63500" dir="5400000" algn="t" rotWithShape="0">
                <a:prstClr val="black">
                  <a:alpha val="60000"/>
                </a:prstClr>
              </a:outerShdw>
            </a:effectLst>
          </p:spPr>
        </p:pic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2783CAF-4E93-457E-87C0-B302041E47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09847" y="4666694"/>
              <a:ext cx="4149385" cy="1735938"/>
            </a:xfrm>
            <a:custGeom>
              <a:avLst/>
              <a:gdLst>
                <a:gd name="T0" fmla="*/ 0 w 1250"/>
                <a:gd name="T1" fmla="*/ 523 h 523"/>
                <a:gd name="T2" fmla="*/ 796 w 1250"/>
                <a:gd name="T3" fmla="*/ 60 h 523"/>
                <a:gd name="T4" fmla="*/ 950 w 1250"/>
                <a:gd name="T5" fmla="*/ 42 h 523"/>
                <a:gd name="T6" fmla="*/ 1250 w 1250"/>
                <a:gd name="T7" fmla="*/ 204 h 523"/>
                <a:gd name="T8" fmla="*/ 1250 w 1250"/>
                <a:gd name="T9" fmla="*/ 523 h 523"/>
                <a:gd name="T10" fmla="*/ 0 w 1250"/>
                <a:gd name="T11" fmla="*/ 523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0" h="523">
                  <a:moveTo>
                    <a:pt x="0" y="523"/>
                  </a:moveTo>
                  <a:cubicBezTo>
                    <a:pt x="796" y="60"/>
                    <a:pt x="796" y="60"/>
                    <a:pt x="796" y="60"/>
                  </a:cubicBezTo>
                  <a:cubicBezTo>
                    <a:pt x="796" y="60"/>
                    <a:pt x="883" y="0"/>
                    <a:pt x="950" y="42"/>
                  </a:cubicBezTo>
                  <a:cubicBezTo>
                    <a:pt x="1250" y="204"/>
                    <a:pt x="1250" y="204"/>
                    <a:pt x="1250" y="204"/>
                  </a:cubicBezTo>
                  <a:cubicBezTo>
                    <a:pt x="1250" y="523"/>
                    <a:pt x="1250" y="523"/>
                    <a:pt x="1250" y="523"/>
                  </a:cubicBezTo>
                  <a:lnTo>
                    <a:pt x="0" y="5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81755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7514E-55D4-4322-BA83-171A631F5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27" y="304800"/>
            <a:ext cx="9406673" cy="95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63DB1-AB25-4B05-8A16-C97D6AE7B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927" y="1825625"/>
            <a:ext cx="5672873" cy="4270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13913-0D4A-4563-AF50-04567AD16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6900" cy="4270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1AC1E-A02D-45A3-A59D-750498A8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C6F6-A221-42F9-A725-FA43817D8258}" type="datetime1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B84B0-359A-4F2F-A166-5FF4D35D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A61533-878B-49E1-8044-D6E867E6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66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F075-5FFA-4E80-8021-B4232959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304801"/>
            <a:ext cx="9410699" cy="9524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8FF58-A5F2-4840-B867-1871B577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681163"/>
            <a:ext cx="5676900" cy="8029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5F4C3-6EC6-42AF-B314-2A7E9218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900" y="2505075"/>
            <a:ext cx="5676900" cy="359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70392-3106-437A-9B71-65DD7477E1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769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632357-BC23-436D-97B3-C022D21224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76900" cy="359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791F6B-69EF-4F3A-B71B-D0D55241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7BEE-0F8C-4252-8B10-4C7DF184CAD0}" type="datetime1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18F5A2-2A31-4ADD-8665-C027B605E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AC70E26-A5AD-4A46-9AFE-994AEACE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23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9527-C9F4-4934-88B7-17BC3BABE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732ED-F532-4921-B58E-27F938680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D7A2F-E8DC-4687-85AA-47E9ABEF5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63EFB-02E5-43E3-A42F-ECD1D33EA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346AB-BABF-4081-9151-C2556B985615}" type="datetime1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89C8A-41F7-4F64-834A-A54FB8D8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0D1BEE-8AE1-4C11-9E22-05AB67D1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56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DFBFD-D52F-4F64-B01D-40ADF832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CD89E-F55B-4574-A715-EE204DF21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F2AE9-AEDB-4269-9B46-F37516BCD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9C0F3-F767-4306-862D-AA5E7C21A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662D6-E366-4201-941B-92882AF5D431}" type="datetime1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32A0A-15A8-4E40-B570-DBFEF41F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000B12-3041-4631-8E89-D4AF1874D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10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85E0BD9-2942-43F4-9A89-635A18B29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2387"/>
            <a:ext cx="2398551" cy="4948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3CD124-82D3-4277-B561-28801E75B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3767" y="2310581"/>
            <a:ext cx="9271819" cy="9453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8F2C26-CF0D-44CF-8362-60B23541D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3767" y="3255962"/>
            <a:ext cx="9271819" cy="174865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72639-5752-40E7-9DE6-611FA5DF5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E1BED-C091-48D0-93E9-1705AA1E8243}" type="datetime1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E4629-1034-47E8-8C32-E4923FD06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8DD78-5A74-4DA3-9E29-D1D9A2B8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27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0F53E-C1B4-44F5-B1C2-566B0BDF2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073F5-109B-43F3-86DA-BCFDA44F1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FDC77-A4EB-4B9E-BCA8-9174A73E0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AC266-BCCF-4B17-B35C-2C16C0EFBB71}" type="datetime1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FB973-E923-498F-8C84-947CB36C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CAA62D-EFCC-4927-A0DE-E5BF361B0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4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5A06A2-E164-438A-9E9A-0C44CA5CB4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D1CEE-FE26-4053-A914-FB19D8E3C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652" y="2231849"/>
            <a:ext cx="8433304" cy="5703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C739768-7106-4F0A-A3B8-9502B8EE5E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903"/>
            <a:ext cx="2433535" cy="5020496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A40EB90-5370-4CF0-ADC6-89CEC4B5D5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7950" y="2802194"/>
            <a:ext cx="8432800" cy="182854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225425" indent="0">
              <a:buFontTx/>
              <a:buNone/>
              <a:defRPr>
                <a:solidFill>
                  <a:schemeClr val="bg1"/>
                </a:solidFill>
              </a:defRPr>
            </a:lvl2pPr>
            <a:lvl3pPr marL="461962" indent="0">
              <a:buFontTx/>
              <a:buNone/>
              <a:defRPr>
                <a:solidFill>
                  <a:schemeClr val="bg1"/>
                </a:solidFill>
              </a:defRPr>
            </a:lvl3pPr>
            <a:lvl4pPr marL="688975" indent="0">
              <a:buFontTx/>
              <a:buNone/>
              <a:defRPr>
                <a:solidFill>
                  <a:schemeClr val="bg1"/>
                </a:solidFill>
              </a:defRPr>
            </a:lvl4pPr>
            <a:lvl5pPr marL="9144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1011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A8622-7C0C-4CD0-886D-004B3773D199}"/>
              </a:ext>
            </a:extLst>
          </p:cNvPr>
          <p:cNvSpPr/>
          <p:nvPr userDrawn="1"/>
        </p:nvSpPr>
        <p:spPr>
          <a:xfrm>
            <a:off x="0" y="0"/>
            <a:ext cx="4559829" cy="6858000"/>
          </a:xfrm>
          <a:prstGeom prst="rect">
            <a:avLst/>
          </a:prstGeom>
          <a:solidFill>
            <a:srgbClr val="B7D544"/>
          </a:solidFill>
          <a:ln>
            <a:solidFill>
              <a:srgbClr val="B7D5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9999" y="1700808"/>
            <a:ext cx="3666380" cy="181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18F60C-E585-4D71-8D92-4F388138C561}"/>
              </a:ext>
            </a:extLst>
          </p:cNvPr>
          <p:cNvGrpSpPr/>
          <p:nvPr userDrawn="1"/>
        </p:nvGrpSpPr>
        <p:grpSpPr>
          <a:xfrm>
            <a:off x="0" y="6112728"/>
            <a:ext cx="3024717" cy="751416"/>
            <a:chOff x="0" y="4579938"/>
            <a:chExt cx="2268538" cy="563562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F932B539-B1B2-4E07-9DCA-FC7BC7968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425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B0C6F181-345A-4E5B-A34C-5E3DBD831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050" y="4586288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2C1EB665-7A4A-49D5-A455-CC0AAFEED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675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F291CCC8-CDEF-4F44-B109-8C48FA00C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13" y="4845050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D88DCD67-4868-4D54-8188-99F7E3AA2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" y="4579938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A99DC9A7-3E31-40DF-97DE-FAECB5BAA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525" y="4659313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3593BC63-2BBC-472F-B765-E57EE2027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75" y="4659313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0CFAC27B-EA8C-4582-832D-A3CFA2270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718050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EFC64313-EA34-4FD7-ACAE-298EFF0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87" y="4807347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33"/>
            </a:p>
          </p:txBody>
        </p:sp>
      </p:grpSp>
      <p:sp>
        <p:nvSpPr>
          <p:cNvPr id="2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65269" y="6451744"/>
            <a:ext cx="209459" cy="20518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333">
                <a:solidFill>
                  <a:srgbClr val="B7D544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77423B-1127-4496-AFFE-D92FF21C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4C36-33A8-4D6C-B741-9F29A953BFBE}" type="datetime1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989A9-9F97-4213-ADF2-A314D6CA1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12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90133" y="1024630"/>
            <a:ext cx="10977132" cy="969949"/>
          </a:xfrm>
          <a:prstGeom prst="rect">
            <a:avLst/>
          </a:prstGeom>
        </p:spPr>
        <p:txBody>
          <a:bodyPr lIns="0"/>
          <a:lstStyle>
            <a:lvl1pPr>
              <a:defRPr sz="1535"/>
            </a:lvl1pPr>
            <a:lvl2pPr marL="716383" indent="-27553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994" b="0" kern="1200" dirty="0" smtClean="0">
                <a:solidFill>
                  <a:srgbClr val="3F454F"/>
                </a:solidFill>
                <a:latin typeface="Palatino Linotype" pitchFamily="18" charset="0"/>
                <a:ea typeface="+mn-ea"/>
                <a:cs typeface="+mn-cs"/>
              </a:defRPr>
            </a:lvl2pPr>
            <a:lvl3pPr marL="1157232" indent="-27553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994" b="0" kern="1200" dirty="0" smtClean="0">
                <a:solidFill>
                  <a:srgbClr val="3F454F"/>
                </a:solidFill>
                <a:latin typeface="Palatino Linotype" pitchFamily="18" charset="0"/>
                <a:ea typeface="+mn-ea"/>
                <a:cs typeface="+mn-cs"/>
              </a:defRPr>
            </a:lvl3pPr>
            <a:lvl4pPr marL="1598083" indent="-27553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994" b="0" kern="1200" dirty="0" smtClean="0">
                <a:solidFill>
                  <a:srgbClr val="3F454F"/>
                </a:solidFill>
                <a:latin typeface="Palatino Linotype" pitchFamily="18" charset="0"/>
                <a:ea typeface="+mn-ea"/>
                <a:cs typeface="+mn-cs"/>
              </a:defRPr>
            </a:lvl4pPr>
            <a:lvl5pPr marL="2038929" indent="-27553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994" b="0" kern="1200" dirty="0">
                <a:solidFill>
                  <a:srgbClr val="3F454F"/>
                </a:solidFill>
                <a:latin typeface="Palatino Linotype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0133" y="690975"/>
            <a:ext cx="10977131" cy="291822"/>
          </a:xfrm>
          <a:prstGeom prst="rect">
            <a:avLst/>
          </a:prstGeom>
        </p:spPr>
        <p:txBody>
          <a:bodyPr lIns="0"/>
          <a:lstStyle>
            <a:lvl1pPr>
              <a:defRPr sz="1896" i="0" cap="all" baseline="0">
                <a:solidFill>
                  <a:srgbClr val="3F454F"/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11222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" y="1534059"/>
            <a:ext cx="6100233" cy="2838450"/>
          </a:xfrm>
        </p:spPr>
        <p:txBody>
          <a:bodyPr rtlCol="0">
            <a:normAutofit/>
          </a:bodyPr>
          <a:lstStyle>
            <a:lvl1pPr marL="0" indent="0">
              <a:buNone/>
              <a:defRPr sz="21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6295659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warehouse&#10;&#10;Description automatically generated with medium confidence">
            <a:extLst>
              <a:ext uri="{FF2B5EF4-FFF2-40B4-BE49-F238E27FC236}">
                <a16:creationId xmlns:a16="http://schemas.microsoft.com/office/drawing/2014/main" id="{FE42BBC3-183A-F12D-1E5D-C85DE0752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4" b="5339"/>
          <a:stretch/>
        </p:blipFill>
        <p:spPr>
          <a:xfrm>
            <a:off x="-46530" y="0"/>
            <a:ext cx="12238530" cy="73850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3465FDE-0EEA-4617-9C2A-8F462B251186}"/>
              </a:ext>
            </a:extLst>
          </p:cNvPr>
          <p:cNvGrpSpPr/>
          <p:nvPr userDrawn="1"/>
        </p:nvGrpSpPr>
        <p:grpSpPr>
          <a:xfrm>
            <a:off x="-46530" y="-79578"/>
            <a:ext cx="12352669" cy="7497787"/>
            <a:chOff x="13285893" y="-554862"/>
            <a:chExt cx="12352669" cy="75442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4E0DE18-6859-4EC6-9F95-6AF13CED43B4}"/>
                </a:ext>
              </a:extLst>
            </p:cNvPr>
            <p:cNvSpPr/>
            <p:nvPr userDrawn="1"/>
          </p:nvSpPr>
          <p:spPr>
            <a:xfrm>
              <a:off x="13285893" y="-554862"/>
              <a:ext cx="12243205" cy="7544201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2A9FFA2-DA85-417A-A037-11DB120858AF}"/>
                </a:ext>
              </a:extLst>
            </p:cNvPr>
            <p:cNvGrpSpPr/>
            <p:nvPr userDrawn="1"/>
          </p:nvGrpSpPr>
          <p:grpSpPr>
            <a:xfrm>
              <a:off x="23605689" y="-462330"/>
              <a:ext cx="1928084" cy="3196241"/>
              <a:chOff x="7897094" y="-8776"/>
              <a:chExt cx="2084351" cy="3455290"/>
            </a:xfrm>
          </p:grpSpPr>
          <p:pic>
            <p:nvPicPr>
              <p:cNvPr id="28" name="Graphic 102">
                <a:extLst>
                  <a:ext uri="{FF2B5EF4-FFF2-40B4-BE49-F238E27FC236}">
                    <a16:creationId xmlns:a16="http://schemas.microsoft.com/office/drawing/2014/main" id="{C70C9816-40A0-4FB5-8D99-0D938483DBE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r="8413"/>
              <a:stretch/>
            </p:blipFill>
            <p:spPr>
              <a:xfrm>
                <a:off x="8656572" y="634435"/>
                <a:ext cx="1308618" cy="1577275"/>
              </a:xfrm>
              <a:prstGeom prst="rect">
                <a:avLst/>
              </a:prstGeom>
            </p:spPr>
          </p:pic>
          <p:pic>
            <p:nvPicPr>
              <p:cNvPr id="29" name="Graphic 103">
                <a:extLst>
                  <a:ext uri="{FF2B5EF4-FFF2-40B4-BE49-F238E27FC236}">
                    <a16:creationId xmlns:a16="http://schemas.microsoft.com/office/drawing/2014/main" id="{D2171537-D074-4190-9D78-AB5B6CDA033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38948" r="61411"/>
              <a:stretch/>
            </p:blipFill>
            <p:spPr>
              <a:xfrm>
                <a:off x="9430073" y="-8776"/>
                <a:ext cx="551372" cy="962959"/>
              </a:xfrm>
              <a:prstGeom prst="rect">
                <a:avLst/>
              </a:prstGeom>
            </p:spPr>
          </p:pic>
          <p:pic>
            <p:nvPicPr>
              <p:cNvPr id="30" name="Graphic 104">
                <a:extLst>
                  <a:ext uri="{FF2B5EF4-FFF2-40B4-BE49-F238E27FC236}">
                    <a16:creationId xmlns:a16="http://schemas.microsoft.com/office/drawing/2014/main" id="{984F5C26-B8EE-4A40-BE26-9B9C63F1D54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38773"/>
              <a:stretch/>
            </p:blipFill>
            <p:spPr>
              <a:xfrm>
                <a:off x="7897094" y="-8776"/>
                <a:ext cx="1428826" cy="965719"/>
              </a:xfrm>
              <a:prstGeom prst="rect">
                <a:avLst/>
              </a:prstGeom>
            </p:spPr>
          </p:pic>
          <p:pic>
            <p:nvPicPr>
              <p:cNvPr id="31" name="Graphic 105">
                <a:extLst>
                  <a:ext uri="{FF2B5EF4-FFF2-40B4-BE49-F238E27FC236}">
                    <a16:creationId xmlns:a16="http://schemas.microsoft.com/office/drawing/2014/main" id="{C1F1D5E1-6171-4ECF-9235-F4EB92347DC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r="62549"/>
              <a:stretch/>
            </p:blipFill>
            <p:spPr>
              <a:xfrm>
                <a:off x="9430073" y="1869239"/>
                <a:ext cx="535117" cy="1577275"/>
              </a:xfrm>
              <a:prstGeom prst="rect">
                <a:avLst/>
              </a:prstGeom>
            </p:spPr>
          </p:pic>
        </p:grpSp>
        <p:pic>
          <p:nvPicPr>
            <p:cNvPr id="12" name="Graphic 67">
              <a:extLst>
                <a:ext uri="{FF2B5EF4-FFF2-40B4-BE49-F238E27FC236}">
                  <a16:creationId xmlns:a16="http://schemas.microsoft.com/office/drawing/2014/main" id="{CA95B162-08C9-44D9-867D-7936C37EA9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5736" r="774"/>
            <a:stretch/>
          </p:blipFill>
          <p:spPr>
            <a:xfrm>
              <a:off x="22977894" y="-554862"/>
              <a:ext cx="2660668" cy="3940432"/>
            </a:xfrm>
            <a:prstGeom prst="rect">
              <a:avLst/>
            </a:prstGeom>
            <a:effectLst>
              <a:outerShdw blurRad="12700" dist="63500" dir="5400000" algn="t" rotWithShape="0">
                <a:prstClr val="black">
                  <a:alpha val="60000"/>
                </a:prstClr>
              </a:outerShdw>
            </a:effectLst>
          </p:spPr>
        </p:pic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2783CAF-4E93-457E-87C0-B302041E47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4439" y="4930285"/>
              <a:ext cx="4874660" cy="2039365"/>
            </a:xfrm>
            <a:custGeom>
              <a:avLst/>
              <a:gdLst>
                <a:gd name="T0" fmla="*/ 0 w 1250"/>
                <a:gd name="T1" fmla="*/ 523 h 523"/>
                <a:gd name="T2" fmla="*/ 796 w 1250"/>
                <a:gd name="T3" fmla="*/ 60 h 523"/>
                <a:gd name="T4" fmla="*/ 950 w 1250"/>
                <a:gd name="T5" fmla="*/ 42 h 523"/>
                <a:gd name="T6" fmla="*/ 1250 w 1250"/>
                <a:gd name="T7" fmla="*/ 204 h 523"/>
                <a:gd name="T8" fmla="*/ 1250 w 1250"/>
                <a:gd name="T9" fmla="*/ 523 h 523"/>
                <a:gd name="T10" fmla="*/ 0 w 1250"/>
                <a:gd name="T11" fmla="*/ 523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0" h="523">
                  <a:moveTo>
                    <a:pt x="0" y="523"/>
                  </a:moveTo>
                  <a:cubicBezTo>
                    <a:pt x="796" y="60"/>
                    <a:pt x="796" y="60"/>
                    <a:pt x="796" y="60"/>
                  </a:cubicBezTo>
                  <a:cubicBezTo>
                    <a:pt x="796" y="60"/>
                    <a:pt x="883" y="0"/>
                    <a:pt x="950" y="42"/>
                  </a:cubicBezTo>
                  <a:cubicBezTo>
                    <a:pt x="1250" y="204"/>
                    <a:pt x="1250" y="204"/>
                    <a:pt x="1250" y="204"/>
                  </a:cubicBezTo>
                  <a:cubicBezTo>
                    <a:pt x="1250" y="523"/>
                    <a:pt x="1250" y="523"/>
                    <a:pt x="1250" y="523"/>
                  </a:cubicBezTo>
                  <a:lnTo>
                    <a:pt x="0" y="5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46" name="Title 45">
            <a:extLst>
              <a:ext uri="{FF2B5EF4-FFF2-40B4-BE49-F238E27FC236}">
                <a16:creationId xmlns:a16="http://schemas.microsoft.com/office/drawing/2014/main" id="{7DF7DE7E-D59D-4C66-9979-FF34D2038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513415"/>
            <a:ext cx="9367369" cy="91558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665514-B30A-4B8E-96DE-1D141073E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429000"/>
            <a:ext cx="9367838" cy="6667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D0D0EC42-5DC8-4280-953E-ACFCE94CCB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5791197"/>
            <a:ext cx="3752850" cy="30480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Presenter’s Name Here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0004C0D6-0889-41EC-9C37-51D76B4D96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6096000"/>
            <a:ext cx="3752850" cy="3048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of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66D02-CCD5-48D4-8711-06984424CA9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41" y="6487739"/>
            <a:ext cx="2314674" cy="58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76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Servic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779434" y="4454342"/>
            <a:ext cx="1693333" cy="1693334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622815" y="4454342"/>
            <a:ext cx="1693333" cy="1693334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458039" y="4454342"/>
            <a:ext cx="2680334" cy="1693334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7850371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01C99-F96F-BE41-8A3F-8DE6173D3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6ACC8-CF2B-FD47-84CE-893F481C7E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9CA42-E70D-7448-B8D2-0A8A6D943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0CB30-F52D-8F48-9A76-69EFDAF6EF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6F10415-1048-4266-8BD1-83093924596B}" type="datetime1">
              <a:rPr lang="en-US" smtClean="0"/>
              <a:t>4/10/2023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41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16000" y="0"/>
            <a:ext cx="11176000" cy="4023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6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ualt titl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645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9175" y="0"/>
            <a:ext cx="5076825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850" y="946702"/>
            <a:ext cx="4380671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399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6700" y="0"/>
            <a:ext cx="30353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946702"/>
            <a:ext cx="5083176" cy="12498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7433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042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3465FDE-0EEA-4617-9C2A-8F462B251186}"/>
              </a:ext>
            </a:extLst>
          </p:cNvPr>
          <p:cNvGrpSpPr/>
          <p:nvPr userDrawn="1"/>
        </p:nvGrpSpPr>
        <p:grpSpPr>
          <a:xfrm>
            <a:off x="0" y="1"/>
            <a:ext cx="12201355" cy="6864961"/>
            <a:chOff x="12557760" y="-462329"/>
            <a:chExt cx="12201355" cy="68649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597A4C-4BAF-404D-AC3A-141640E7B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7994" y="-462329"/>
              <a:ext cx="12201121" cy="686313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4E0DE18-6859-4EC6-9F95-6AF13CED43B4}"/>
                </a:ext>
              </a:extLst>
            </p:cNvPr>
            <p:cNvSpPr/>
            <p:nvPr userDrawn="1"/>
          </p:nvSpPr>
          <p:spPr>
            <a:xfrm>
              <a:off x="12557760" y="-460251"/>
              <a:ext cx="12192000" cy="6858974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2783CAF-4E93-457E-87C0-B302041E47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21486" y="4175348"/>
              <a:ext cx="5323840" cy="2227284"/>
            </a:xfrm>
            <a:custGeom>
              <a:avLst/>
              <a:gdLst>
                <a:gd name="T0" fmla="*/ 0 w 1250"/>
                <a:gd name="T1" fmla="*/ 523 h 523"/>
                <a:gd name="T2" fmla="*/ 796 w 1250"/>
                <a:gd name="T3" fmla="*/ 60 h 523"/>
                <a:gd name="T4" fmla="*/ 950 w 1250"/>
                <a:gd name="T5" fmla="*/ 42 h 523"/>
                <a:gd name="T6" fmla="*/ 1250 w 1250"/>
                <a:gd name="T7" fmla="*/ 204 h 523"/>
                <a:gd name="T8" fmla="*/ 1250 w 1250"/>
                <a:gd name="T9" fmla="*/ 523 h 523"/>
                <a:gd name="T10" fmla="*/ 0 w 1250"/>
                <a:gd name="T11" fmla="*/ 523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0" h="523">
                  <a:moveTo>
                    <a:pt x="0" y="523"/>
                  </a:moveTo>
                  <a:cubicBezTo>
                    <a:pt x="796" y="60"/>
                    <a:pt x="796" y="60"/>
                    <a:pt x="796" y="60"/>
                  </a:cubicBezTo>
                  <a:cubicBezTo>
                    <a:pt x="796" y="60"/>
                    <a:pt x="883" y="0"/>
                    <a:pt x="950" y="42"/>
                  </a:cubicBezTo>
                  <a:cubicBezTo>
                    <a:pt x="1250" y="204"/>
                    <a:pt x="1250" y="204"/>
                    <a:pt x="1250" y="204"/>
                  </a:cubicBezTo>
                  <a:cubicBezTo>
                    <a:pt x="1250" y="523"/>
                    <a:pt x="1250" y="523"/>
                    <a:pt x="1250" y="523"/>
                  </a:cubicBezTo>
                  <a:lnTo>
                    <a:pt x="0" y="5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46" name="Title 45">
            <a:extLst>
              <a:ext uri="{FF2B5EF4-FFF2-40B4-BE49-F238E27FC236}">
                <a16:creationId xmlns:a16="http://schemas.microsoft.com/office/drawing/2014/main" id="{7DF7DE7E-D59D-4C66-9979-FF34D2038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513415"/>
            <a:ext cx="9367369" cy="91558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665514-B30A-4B8E-96DE-1D141073E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3429000"/>
            <a:ext cx="9367838" cy="6667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D0D0EC42-5DC8-4280-953E-ACFCE94CCB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5791197"/>
            <a:ext cx="3752850" cy="30480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Presenter’s Name Here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0004C0D6-0889-41EC-9C37-51D76B4D96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6096000"/>
            <a:ext cx="3752850" cy="3048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of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66D02-CCD5-48D4-8711-06984424CA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46" y="5756542"/>
            <a:ext cx="2314674" cy="586916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576B3DD-1801-487C-A711-5FF23C0401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33244" y="-169304"/>
            <a:ext cx="1968345" cy="406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3465FDE-0EEA-4617-9C2A-8F462B251186}"/>
              </a:ext>
            </a:extLst>
          </p:cNvPr>
          <p:cNvGrpSpPr/>
          <p:nvPr userDrawn="1"/>
        </p:nvGrpSpPr>
        <p:grpSpPr>
          <a:xfrm>
            <a:off x="0" y="1"/>
            <a:ext cx="12201355" cy="6864961"/>
            <a:chOff x="12557760" y="-462329"/>
            <a:chExt cx="12201355" cy="68649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597A4C-4BAF-404D-AC3A-141640E7B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7994" y="-462329"/>
              <a:ext cx="12201121" cy="686313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4E0DE18-6859-4EC6-9F95-6AF13CED43B4}"/>
                </a:ext>
              </a:extLst>
            </p:cNvPr>
            <p:cNvSpPr/>
            <p:nvPr userDrawn="1"/>
          </p:nvSpPr>
          <p:spPr>
            <a:xfrm>
              <a:off x="12557760" y="-460251"/>
              <a:ext cx="12192000" cy="6858974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2783CAF-4E93-457E-87C0-B302041E47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21486" y="4175348"/>
              <a:ext cx="5323840" cy="2227284"/>
            </a:xfrm>
            <a:custGeom>
              <a:avLst/>
              <a:gdLst>
                <a:gd name="T0" fmla="*/ 0 w 1250"/>
                <a:gd name="T1" fmla="*/ 523 h 523"/>
                <a:gd name="T2" fmla="*/ 796 w 1250"/>
                <a:gd name="T3" fmla="*/ 60 h 523"/>
                <a:gd name="T4" fmla="*/ 950 w 1250"/>
                <a:gd name="T5" fmla="*/ 42 h 523"/>
                <a:gd name="T6" fmla="*/ 1250 w 1250"/>
                <a:gd name="T7" fmla="*/ 204 h 523"/>
                <a:gd name="T8" fmla="*/ 1250 w 1250"/>
                <a:gd name="T9" fmla="*/ 523 h 523"/>
                <a:gd name="T10" fmla="*/ 0 w 1250"/>
                <a:gd name="T11" fmla="*/ 523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0" h="523">
                  <a:moveTo>
                    <a:pt x="0" y="523"/>
                  </a:moveTo>
                  <a:cubicBezTo>
                    <a:pt x="796" y="60"/>
                    <a:pt x="796" y="60"/>
                    <a:pt x="796" y="60"/>
                  </a:cubicBezTo>
                  <a:cubicBezTo>
                    <a:pt x="796" y="60"/>
                    <a:pt x="883" y="0"/>
                    <a:pt x="950" y="42"/>
                  </a:cubicBezTo>
                  <a:cubicBezTo>
                    <a:pt x="1250" y="204"/>
                    <a:pt x="1250" y="204"/>
                    <a:pt x="1250" y="204"/>
                  </a:cubicBezTo>
                  <a:cubicBezTo>
                    <a:pt x="1250" y="523"/>
                    <a:pt x="1250" y="523"/>
                    <a:pt x="1250" y="523"/>
                  </a:cubicBezTo>
                  <a:lnTo>
                    <a:pt x="0" y="5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46" name="Title 45">
            <a:extLst>
              <a:ext uri="{FF2B5EF4-FFF2-40B4-BE49-F238E27FC236}">
                <a16:creationId xmlns:a16="http://schemas.microsoft.com/office/drawing/2014/main" id="{7DF7DE7E-D59D-4C66-9979-FF34D2038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250" y="2707367"/>
            <a:ext cx="9367369" cy="91558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665514-B30A-4B8E-96DE-1D141073E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9250" y="3622952"/>
            <a:ext cx="9367838" cy="6667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D0D0EC42-5DC8-4280-953E-ACFCE94CCB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5791197"/>
            <a:ext cx="3752850" cy="30480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Presenter’s Name Here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0004C0D6-0889-41EC-9C37-51D76B4D96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6096000"/>
            <a:ext cx="3752850" cy="3048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of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66D02-CCD5-48D4-8711-06984424CA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46" y="5756542"/>
            <a:ext cx="2314674" cy="58691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6FFCD22-B3E0-4A62-AE2E-768A9D4FE1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" y="1633723"/>
            <a:ext cx="1867470" cy="38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2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3465FDE-0EEA-4617-9C2A-8F462B251186}"/>
              </a:ext>
            </a:extLst>
          </p:cNvPr>
          <p:cNvGrpSpPr/>
          <p:nvPr userDrawn="1"/>
        </p:nvGrpSpPr>
        <p:grpSpPr>
          <a:xfrm>
            <a:off x="0" y="1"/>
            <a:ext cx="12201355" cy="6864961"/>
            <a:chOff x="12557760" y="-462329"/>
            <a:chExt cx="12201355" cy="68649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597A4C-4BAF-404D-AC3A-141640E7B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7994" y="-462329"/>
              <a:ext cx="12201121" cy="686313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4E0DE18-6859-4EC6-9F95-6AF13CED43B4}"/>
                </a:ext>
              </a:extLst>
            </p:cNvPr>
            <p:cNvSpPr/>
            <p:nvPr userDrawn="1"/>
          </p:nvSpPr>
          <p:spPr>
            <a:xfrm>
              <a:off x="12557760" y="-460251"/>
              <a:ext cx="12192000" cy="6858974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2783CAF-4E93-457E-87C0-B302041E47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21486" y="4175348"/>
              <a:ext cx="5323840" cy="2227284"/>
            </a:xfrm>
            <a:custGeom>
              <a:avLst/>
              <a:gdLst>
                <a:gd name="T0" fmla="*/ 0 w 1250"/>
                <a:gd name="T1" fmla="*/ 523 h 523"/>
                <a:gd name="T2" fmla="*/ 796 w 1250"/>
                <a:gd name="T3" fmla="*/ 60 h 523"/>
                <a:gd name="T4" fmla="*/ 950 w 1250"/>
                <a:gd name="T5" fmla="*/ 42 h 523"/>
                <a:gd name="T6" fmla="*/ 1250 w 1250"/>
                <a:gd name="T7" fmla="*/ 204 h 523"/>
                <a:gd name="T8" fmla="*/ 1250 w 1250"/>
                <a:gd name="T9" fmla="*/ 523 h 523"/>
                <a:gd name="T10" fmla="*/ 0 w 1250"/>
                <a:gd name="T11" fmla="*/ 523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0" h="523">
                  <a:moveTo>
                    <a:pt x="0" y="523"/>
                  </a:moveTo>
                  <a:cubicBezTo>
                    <a:pt x="796" y="60"/>
                    <a:pt x="796" y="60"/>
                    <a:pt x="796" y="60"/>
                  </a:cubicBezTo>
                  <a:cubicBezTo>
                    <a:pt x="796" y="60"/>
                    <a:pt x="883" y="0"/>
                    <a:pt x="950" y="42"/>
                  </a:cubicBezTo>
                  <a:cubicBezTo>
                    <a:pt x="1250" y="204"/>
                    <a:pt x="1250" y="204"/>
                    <a:pt x="1250" y="204"/>
                  </a:cubicBezTo>
                  <a:cubicBezTo>
                    <a:pt x="1250" y="523"/>
                    <a:pt x="1250" y="523"/>
                    <a:pt x="1250" y="523"/>
                  </a:cubicBezTo>
                  <a:lnTo>
                    <a:pt x="0" y="5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46" name="Title 45">
            <a:extLst>
              <a:ext uri="{FF2B5EF4-FFF2-40B4-BE49-F238E27FC236}">
                <a16:creationId xmlns:a16="http://schemas.microsoft.com/office/drawing/2014/main" id="{7DF7DE7E-D59D-4C66-9979-FF34D2038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250" y="2707367"/>
            <a:ext cx="9367369" cy="91558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665514-B30A-4B8E-96DE-1D141073E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9250" y="3622952"/>
            <a:ext cx="9367838" cy="6667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D0D0EC42-5DC8-4280-953E-ACFCE94CCB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5791197"/>
            <a:ext cx="3752850" cy="30480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Preseter’s</a:t>
            </a:r>
            <a:r>
              <a:rPr lang="en-US"/>
              <a:t> Name Here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0004C0D6-0889-41EC-9C37-51D76B4D96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6096000"/>
            <a:ext cx="3752850" cy="3048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of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66D02-CCD5-48D4-8711-06984424CA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646" y="5756542"/>
            <a:ext cx="2314674" cy="58691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6FFCD22-B3E0-4A62-AE2E-768A9D4FE1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" y="1633723"/>
            <a:ext cx="1867470" cy="38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6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804B77D3-88D7-4C4B-930F-F7C05148EB23}"/>
              </a:ext>
            </a:extLst>
          </p:cNvPr>
          <p:cNvGrpSpPr/>
          <p:nvPr userDrawn="1"/>
        </p:nvGrpSpPr>
        <p:grpSpPr>
          <a:xfrm>
            <a:off x="0" y="-24428"/>
            <a:ext cx="12958916" cy="6906853"/>
            <a:chOff x="0" y="-4233"/>
            <a:chExt cx="12958916" cy="690685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B26A22-5DEB-4B1F-BDE9-EC5AF7D16DFA}"/>
                </a:ext>
              </a:extLst>
            </p:cNvPr>
            <p:cNvGrpSpPr/>
            <p:nvPr userDrawn="1"/>
          </p:nvGrpSpPr>
          <p:grpSpPr>
            <a:xfrm>
              <a:off x="0" y="4338"/>
              <a:ext cx="12958916" cy="6898282"/>
              <a:chOff x="0" y="-20142"/>
              <a:chExt cx="12958916" cy="6898282"/>
            </a:xfrm>
          </p:grpSpPr>
          <p:pic>
            <p:nvPicPr>
              <p:cNvPr id="4" name="Picture 3" descr="A picture containing person&#10;&#10;Description automatically generated">
                <a:extLst>
                  <a:ext uri="{FF2B5EF4-FFF2-40B4-BE49-F238E27FC236}">
                    <a16:creationId xmlns:a16="http://schemas.microsoft.com/office/drawing/2014/main" id="{02FC2594-E101-4EB8-8C56-0623796A240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42" r="-6290"/>
              <a:stretch/>
            </p:blipFill>
            <p:spPr>
              <a:xfrm>
                <a:off x="0" y="-20142"/>
                <a:ext cx="12958916" cy="6898282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4D770A3-E08B-4F43-B6F7-AAE241CF7F24}"/>
                  </a:ext>
                </a:extLst>
              </p:cNvPr>
              <p:cNvSpPr/>
              <p:nvPr userDrawn="1"/>
            </p:nvSpPr>
            <p:spPr>
              <a:xfrm>
                <a:off x="0" y="-20142"/>
                <a:ext cx="12192000" cy="6898282"/>
              </a:xfrm>
              <a:prstGeom prst="rect">
                <a:avLst/>
              </a:prstGeom>
              <a:solidFill>
                <a:schemeClr val="dk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F60890B-4CB2-4873-AD72-92D13506C8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49833" y="-4233"/>
              <a:ext cx="2946400" cy="1054101"/>
            </a:xfrm>
            <a:custGeom>
              <a:avLst/>
              <a:gdLst>
                <a:gd name="T0" fmla="*/ 0 w 678"/>
                <a:gd name="T1" fmla="*/ 0 h 243"/>
                <a:gd name="T2" fmla="*/ 352 w 678"/>
                <a:gd name="T3" fmla="*/ 205 h 243"/>
                <a:gd name="T4" fmla="*/ 472 w 678"/>
                <a:gd name="T5" fmla="*/ 216 h 243"/>
                <a:gd name="T6" fmla="*/ 678 w 678"/>
                <a:gd name="T7" fmla="*/ 113 h 243"/>
                <a:gd name="T8" fmla="*/ 678 w 678"/>
                <a:gd name="T9" fmla="*/ 0 h 243"/>
                <a:gd name="T10" fmla="*/ 0 w 678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243">
                  <a:moveTo>
                    <a:pt x="0" y="0"/>
                  </a:moveTo>
                  <a:cubicBezTo>
                    <a:pt x="352" y="205"/>
                    <a:pt x="352" y="205"/>
                    <a:pt x="352" y="205"/>
                  </a:cubicBezTo>
                  <a:cubicBezTo>
                    <a:pt x="352" y="205"/>
                    <a:pt x="411" y="243"/>
                    <a:pt x="472" y="216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0"/>
                    <a:pt x="678" y="0"/>
                    <a:pt x="6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FEF73F-5FA9-41BB-A94F-1855E9B6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2360" y="198689"/>
              <a:ext cx="1354055" cy="34333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A727D2-3235-45AB-AA0B-DB5AFB289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676275"/>
            <a:ext cx="9367369" cy="951345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 Title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4638E9E-6389-45BD-B486-CD941CA19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1862297"/>
            <a:ext cx="5360836" cy="3133405"/>
          </a:xfrm>
        </p:spPr>
        <p:txBody>
          <a:bodyPr>
            <a:noAutofit/>
          </a:bodyPr>
          <a:lstStyle>
            <a:lvl1pPr marL="365751" indent="-365751">
              <a:spcBef>
                <a:spcPts val="1600"/>
              </a:spcBef>
              <a:buFontTx/>
              <a:buBlip>
                <a:blip r:embed="rId4"/>
              </a:buBlip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  <a:p>
            <a:pPr lvl="0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8CBC707-4634-40C0-9269-052FBADFF0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862297"/>
            <a:ext cx="5360836" cy="3133405"/>
          </a:xfrm>
        </p:spPr>
        <p:txBody>
          <a:bodyPr>
            <a:noAutofit/>
          </a:bodyPr>
          <a:lstStyle>
            <a:lvl1pPr marL="365751" indent="-365751">
              <a:spcBef>
                <a:spcPts val="1600"/>
              </a:spcBef>
              <a:buFontTx/>
              <a:buBlip>
                <a:blip r:embed="rId4"/>
              </a:buBlip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  <a:p>
            <a:pPr lvl="0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317B39-8E48-44B4-BF45-50602054EDC3}"/>
              </a:ext>
            </a:extLst>
          </p:cNvPr>
          <p:cNvGrpSpPr/>
          <p:nvPr userDrawn="1"/>
        </p:nvGrpSpPr>
        <p:grpSpPr>
          <a:xfrm>
            <a:off x="0" y="6106584"/>
            <a:ext cx="3024717" cy="751416"/>
            <a:chOff x="2774950" y="4583113"/>
            <a:chExt cx="2268538" cy="563562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BA93D17F-530B-4604-AF7E-D6932C0C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F01E78CB-42C6-47E2-9A2D-CDA55CB63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CFBD23E2-54AC-4072-9852-5EA7A721B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899136B8-E051-43B8-B980-3D5F745B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39B9FCB0-597D-43E1-9897-E40585BEA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016C12DC-8156-4F78-986C-564C8CBD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BEB43A8D-E1CB-48FC-B3CA-A9F0D044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611BB436-167F-40F8-9E3F-D58268032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07A984EA-B1A5-405E-ACB0-6A54BED7C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C64CD46-202C-4ED8-ADE6-9F389914274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CFFFE9F-6DAB-49B1-8705-986F97529193}" type="datetime1">
              <a:rPr lang="en-US" smtClean="0"/>
              <a:t>4/10/2023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D0023DE-A0B4-45C6-9DBE-26A96402DA7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EFF548C-BE3A-4291-A6E7-7F564B53BC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6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standing in a warehouse&#10;&#10;Description automatically generated with medium confidence">
            <a:extLst>
              <a:ext uri="{FF2B5EF4-FFF2-40B4-BE49-F238E27FC236}">
                <a16:creationId xmlns:a16="http://schemas.microsoft.com/office/drawing/2014/main" id="{383696EE-3DAD-8451-5564-6710133367D6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619" r="-1580" b="6733"/>
          <a:stretch/>
        </p:blipFill>
        <p:spPr>
          <a:xfrm>
            <a:off x="1" y="-1"/>
            <a:ext cx="12347371" cy="685800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04B77D3-88D7-4C4B-930F-F7C05148EB23}"/>
              </a:ext>
            </a:extLst>
          </p:cNvPr>
          <p:cNvGrpSpPr/>
          <p:nvPr userDrawn="1"/>
        </p:nvGrpSpPr>
        <p:grpSpPr>
          <a:xfrm>
            <a:off x="0" y="-20142"/>
            <a:ext cx="12196233" cy="6898282"/>
            <a:chOff x="0" y="-2356691"/>
            <a:chExt cx="12196233" cy="689828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D770A3-E08B-4F43-B6F7-AAE241CF7F24}"/>
                </a:ext>
              </a:extLst>
            </p:cNvPr>
            <p:cNvSpPr/>
            <p:nvPr userDrawn="1"/>
          </p:nvSpPr>
          <p:spPr>
            <a:xfrm>
              <a:off x="0" y="-2356691"/>
              <a:ext cx="12192000" cy="6898282"/>
            </a:xfrm>
            <a:prstGeom prst="rect">
              <a:avLst/>
            </a:prstGeom>
            <a:solidFill>
              <a:schemeClr val="dk1">
                <a:alpha val="7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F60890B-4CB2-4873-AD72-92D13506C8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49833" y="-2356691"/>
              <a:ext cx="2946400" cy="1054101"/>
            </a:xfrm>
            <a:custGeom>
              <a:avLst/>
              <a:gdLst>
                <a:gd name="T0" fmla="*/ 0 w 678"/>
                <a:gd name="T1" fmla="*/ 0 h 243"/>
                <a:gd name="T2" fmla="*/ 352 w 678"/>
                <a:gd name="T3" fmla="*/ 205 h 243"/>
                <a:gd name="T4" fmla="*/ 472 w 678"/>
                <a:gd name="T5" fmla="*/ 216 h 243"/>
                <a:gd name="T6" fmla="*/ 678 w 678"/>
                <a:gd name="T7" fmla="*/ 113 h 243"/>
                <a:gd name="T8" fmla="*/ 678 w 678"/>
                <a:gd name="T9" fmla="*/ 0 h 243"/>
                <a:gd name="T10" fmla="*/ 0 w 678"/>
                <a:gd name="T1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243">
                  <a:moveTo>
                    <a:pt x="0" y="0"/>
                  </a:moveTo>
                  <a:cubicBezTo>
                    <a:pt x="352" y="205"/>
                    <a:pt x="352" y="205"/>
                    <a:pt x="352" y="205"/>
                  </a:cubicBezTo>
                  <a:cubicBezTo>
                    <a:pt x="352" y="205"/>
                    <a:pt x="411" y="243"/>
                    <a:pt x="472" y="216"/>
                  </a:cubicBezTo>
                  <a:cubicBezTo>
                    <a:pt x="678" y="113"/>
                    <a:pt x="678" y="113"/>
                    <a:pt x="678" y="113"/>
                  </a:cubicBezTo>
                  <a:cubicBezTo>
                    <a:pt x="678" y="0"/>
                    <a:pt x="678" y="0"/>
                    <a:pt x="67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4FEF73F-5FA9-41BB-A94F-1855E9B6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2360" y="-2153769"/>
              <a:ext cx="1354055" cy="34333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A727D2-3235-45AB-AA0B-DB5AFB2890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676275"/>
            <a:ext cx="9367369" cy="951345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 Title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4638E9E-6389-45BD-B486-CD941CA19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1862297"/>
            <a:ext cx="5360836" cy="3133405"/>
          </a:xfrm>
        </p:spPr>
        <p:txBody>
          <a:bodyPr>
            <a:noAutofit/>
          </a:bodyPr>
          <a:lstStyle>
            <a:lvl1pPr marL="365751" indent="-365751">
              <a:spcBef>
                <a:spcPts val="1600"/>
              </a:spcBef>
              <a:buFontTx/>
              <a:buBlip>
                <a:blip r:embed="rId4"/>
              </a:buBlip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  <a:p>
            <a:pPr lvl="0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8CBC707-4634-40C0-9269-052FBADFF0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862297"/>
            <a:ext cx="5360836" cy="3133405"/>
          </a:xfrm>
        </p:spPr>
        <p:txBody>
          <a:bodyPr>
            <a:noAutofit/>
          </a:bodyPr>
          <a:lstStyle>
            <a:lvl1pPr marL="365751" indent="-365751">
              <a:spcBef>
                <a:spcPts val="1600"/>
              </a:spcBef>
              <a:buFontTx/>
              <a:buBlip>
                <a:blip r:embed="rId4"/>
              </a:buBlip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Body copy</a:t>
            </a:r>
          </a:p>
          <a:p>
            <a:pPr lvl="0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317B39-8E48-44B4-BF45-50602054EDC3}"/>
              </a:ext>
            </a:extLst>
          </p:cNvPr>
          <p:cNvGrpSpPr/>
          <p:nvPr userDrawn="1"/>
        </p:nvGrpSpPr>
        <p:grpSpPr>
          <a:xfrm>
            <a:off x="0" y="6106584"/>
            <a:ext cx="3024717" cy="751416"/>
            <a:chOff x="2774950" y="4583113"/>
            <a:chExt cx="2268538" cy="563562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BA93D17F-530B-4604-AF7E-D6932C0C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F01E78CB-42C6-47E2-9A2D-CDA55CB63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CFBD23E2-54AC-4072-9852-5EA7A721B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899136B8-E051-43B8-B980-3D5F745B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39B9FCB0-597D-43E1-9897-E40585BEA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016C12DC-8156-4F78-986C-564C8CBD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BEB43A8D-E1CB-48FC-B3CA-A9F0D0445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611BB436-167F-40F8-9E3F-D58268032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07A984EA-B1A5-405E-ACB0-6A54BED7C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C64CD46-202C-4ED8-ADE6-9F389914274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CFFFE9F-6DAB-49B1-8705-986F97529193}" type="datetime1">
              <a:rPr lang="en-US" smtClean="0"/>
              <a:t>4/10/2023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D0023DE-A0B4-45C6-9DBE-26A96402DA7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EFF548C-BE3A-4291-A6E7-7F564B53BC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2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E1B147DB-1FE8-4055-A3DE-2F034654B185}"/>
              </a:ext>
            </a:extLst>
          </p:cNvPr>
          <p:cNvGrpSpPr/>
          <p:nvPr/>
        </p:nvGrpSpPr>
        <p:grpSpPr>
          <a:xfrm>
            <a:off x="0" y="6106584"/>
            <a:ext cx="3024717" cy="751416"/>
            <a:chOff x="2774950" y="4583113"/>
            <a:chExt cx="2268538" cy="563562"/>
          </a:xfrm>
        </p:grpSpPr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C428D20D-6B3D-46C4-8307-2D0D2FA9C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87619B9F-5165-4CF4-A102-05D351251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F28157A2-58D9-4631-98B0-036850B0D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151CF9B9-7F74-4C72-B3A2-4EE9752C5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620D895D-C5FA-4974-BE2F-5228514FF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BE134732-51E5-4426-BAA7-F929D8AB0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80623996-1819-40A5-BC16-40987EE6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63585C84-15F9-4074-96E7-A62462BD1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A6D38599-CF89-4D99-BD51-3C3DE77EC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D20C43-9FC1-44F3-B731-ACD0BF6A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26" y="304800"/>
            <a:ext cx="9367369" cy="9513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CD2B4-A95E-4F9E-9284-9687656FA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926" y="1491448"/>
            <a:ext cx="11502173" cy="4604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0DDFE-4245-45EC-919D-DD778D70C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87805" y="6400800"/>
            <a:ext cx="4114800" cy="3758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D1289BE9-005E-45B2-9BD7-5854D4049302}"/>
              </a:ext>
            </a:extLst>
          </p:cNvPr>
          <p:cNvSpPr>
            <a:spLocks/>
          </p:cNvSpPr>
          <p:nvPr/>
        </p:nvSpPr>
        <p:spPr bwMode="auto">
          <a:xfrm>
            <a:off x="9249833" y="-4233"/>
            <a:ext cx="2946400" cy="1054101"/>
          </a:xfrm>
          <a:custGeom>
            <a:avLst/>
            <a:gdLst>
              <a:gd name="T0" fmla="*/ 0 w 678"/>
              <a:gd name="T1" fmla="*/ 0 h 243"/>
              <a:gd name="T2" fmla="*/ 352 w 678"/>
              <a:gd name="T3" fmla="*/ 205 h 243"/>
              <a:gd name="T4" fmla="*/ 472 w 678"/>
              <a:gd name="T5" fmla="*/ 216 h 243"/>
              <a:gd name="T6" fmla="*/ 678 w 678"/>
              <a:gd name="T7" fmla="*/ 113 h 243"/>
              <a:gd name="T8" fmla="*/ 678 w 678"/>
              <a:gd name="T9" fmla="*/ 0 h 243"/>
              <a:gd name="T10" fmla="*/ 0 w 678"/>
              <a:gd name="T11" fmla="*/ 0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78" h="243">
                <a:moveTo>
                  <a:pt x="0" y="0"/>
                </a:moveTo>
                <a:cubicBezTo>
                  <a:pt x="352" y="205"/>
                  <a:pt x="352" y="205"/>
                  <a:pt x="352" y="205"/>
                </a:cubicBezTo>
                <a:cubicBezTo>
                  <a:pt x="352" y="205"/>
                  <a:pt x="411" y="243"/>
                  <a:pt x="472" y="216"/>
                </a:cubicBezTo>
                <a:cubicBezTo>
                  <a:pt x="678" y="113"/>
                  <a:pt x="678" y="113"/>
                  <a:pt x="678" y="113"/>
                </a:cubicBezTo>
                <a:cubicBezTo>
                  <a:pt x="678" y="0"/>
                  <a:pt x="678" y="0"/>
                  <a:pt x="67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D54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3E31F22-86FF-4FCE-99C5-8B67872778B6}"/>
              </a:ext>
            </a:extLst>
          </p:cNvPr>
          <p:cNvGrpSpPr/>
          <p:nvPr userDrawn="1"/>
        </p:nvGrpSpPr>
        <p:grpSpPr>
          <a:xfrm>
            <a:off x="0" y="6106584"/>
            <a:ext cx="3024717" cy="751416"/>
            <a:chOff x="2774950" y="4583113"/>
            <a:chExt cx="2268538" cy="563562"/>
          </a:xfrm>
        </p:grpSpPr>
        <p:sp>
          <p:nvSpPr>
            <p:cNvPr id="33" name="Freeform 42">
              <a:extLst>
                <a:ext uri="{FF2B5EF4-FFF2-40B4-BE49-F238E27FC236}">
                  <a16:creationId xmlns:a16="http://schemas.microsoft.com/office/drawing/2014/main" id="{EA7F5122-7D9A-4E65-AAE1-9B95514BF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EE178009-AE24-4AFC-B210-FE12E364D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0" y="4589463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6 h 101"/>
                <a:gd name="T4" fmla="*/ 44 w 87"/>
                <a:gd name="T5" fmla="*/ 0 h 101"/>
                <a:gd name="T6" fmla="*/ 87 w 87"/>
                <a:gd name="T7" fmla="*/ 26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7" y="26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5" name="Freeform 44">
              <a:extLst>
                <a:ext uri="{FF2B5EF4-FFF2-40B4-BE49-F238E27FC236}">
                  <a16:creationId xmlns:a16="http://schemas.microsoft.com/office/drawing/2014/main" id="{1C0990D8-58AD-4E21-B3CD-CEED031C1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4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4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4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6" name="Freeform 45">
              <a:extLst>
                <a:ext uri="{FF2B5EF4-FFF2-40B4-BE49-F238E27FC236}">
                  <a16:creationId xmlns:a16="http://schemas.microsoft.com/office/drawing/2014/main" id="{DE0CA4FA-E7BD-4499-9106-A6071E371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848225"/>
              <a:ext cx="138113" cy="160337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EC087428-03E6-4E95-93A8-C89CF3DAE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0" y="4583113"/>
              <a:ext cx="139700" cy="160337"/>
            </a:xfrm>
            <a:custGeom>
              <a:avLst/>
              <a:gdLst>
                <a:gd name="T0" fmla="*/ 0 w 88"/>
                <a:gd name="T1" fmla="*/ 75 h 101"/>
                <a:gd name="T2" fmla="*/ 0 w 88"/>
                <a:gd name="T3" fmla="*/ 26 h 101"/>
                <a:gd name="T4" fmla="*/ 44 w 88"/>
                <a:gd name="T5" fmla="*/ 0 h 101"/>
                <a:gd name="T6" fmla="*/ 88 w 88"/>
                <a:gd name="T7" fmla="*/ 26 h 101"/>
                <a:gd name="T8" fmla="*/ 88 w 88"/>
                <a:gd name="T9" fmla="*/ 75 h 101"/>
                <a:gd name="T10" fmla="*/ 44 w 88"/>
                <a:gd name="T11" fmla="*/ 101 h 101"/>
                <a:gd name="T12" fmla="*/ 0 w 88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01">
                  <a:moveTo>
                    <a:pt x="0" y="75"/>
                  </a:moveTo>
                  <a:lnTo>
                    <a:pt x="0" y="26"/>
                  </a:lnTo>
                  <a:lnTo>
                    <a:pt x="44" y="0"/>
                  </a:lnTo>
                  <a:lnTo>
                    <a:pt x="88" y="26"/>
                  </a:lnTo>
                  <a:lnTo>
                    <a:pt x="88" y="75"/>
                  </a:lnTo>
                  <a:lnTo>
                    <a:pt x="44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541DA289-CCFB-4224-B241-678A32145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4662488"/>
              <a:ext cx="919163" cy="484187"/>
            </a:xfrm>
            <a:custGeom>
              <a:avLst/>
              <a:gdLst>
                <a:gd name="T0" fmla="*/ 0 w 579"/>
                <a:gd name="T1" fmla="*/ 305 h 305"/>
                <a:gd name="T2" fmla="*/ 0 w 579"/>
                <a:gd name="T3" fmla="*/ 168 h 305"/>
                <a:gd name="T4" fmla="*/ 290 w 579"/>
                <a:gd name="T5" fmla="*/ 0 h 305"/>
                <a:gd name="T6" fmla="*/ 579 w 579"/>
                <a:gd name="T7" fmla="*/ 168 h 305"/>
                <a:gd name="T8" fmla="*/ 579 w 579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9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79" y="168"/>
                  </a:lnTo>
                  <a:lnTo>
                    <a:pt x="579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7DFD3C8B-F2BD-49A3-B774-9161320BB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725" y="4662488"/>
              <a:ext cx="920750" cy="484187"/>
            </a:xfrm>
            <a:custGeom>
              <a:avLst/>
              <a:gdLst>
                <a:gd name="T0" fmla="*/ 0 w 580"/>
                <a:gd name="T1" fmla="*/ 305 h 305"/>
                <a:gd name="T2" fmla="*/ 0 w 580"/>
                <a:gd name="T3" fmla="*/ 168 h 305"/>
                <a:gd name="T4" fmla="*/ 290 w 580"/>
                <a:gd name="T5" fmla="*/ 0 h 305"/>
                <a:gd name="T6" fmla="*/ 580 w 580"/>
                <a:gd name="T7" fmla="*/ 168 h 305"/>
                <a:gd name="T8" fmla="*/ 580 w 580"/>
                <a:gd name="T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05">
                  <a:moveTo>
                    <a:pt x="0" y="305"/>
                  </a:moveTo>
                  <a:lnTo>
                    <a:pt x="0" y="168"/>
                  </a:lnTo>
                  <a:lnTo>
                    <a:pt x="290" y="0"/>
                  </a:lnTo>
                  <a:lnTo>
                    <a:pt x="580" y="168"/>
                  </a:lnTo>
                  <a:lnTo>
                    <a:pt x="580" y="305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308D6F32-F7B5-405E-B6A3-19D363B35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950" y="4721225"/>
              <a:ext cx="358775" cy="425450"/>
            </a:xfrm>
            <a:custGeom>
              <a:avLst/>
              <a:gdLst>
                <a:gd name="T0" fmla="*/ 0 w 226"/>
                <a:gd name="T1" fmla="*/ 0 h 268"/>
                <a:gd name="T2" fmla="*/ 226 w 226"/>
                <a:gd name="T3" fmla="*/ 131 h 268"/>
                <a:gd name="T4" fmla="*/ 226 w 226"/>
                <a:gd name="T5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" h="268">
                  <a:moveTo>
                    <a:pt x="0" y="0"/>
                  </a:moveTo>
                  <a:lnTo>
                    <a:pt x="226" y="131"/>
                  </a:lnTo>
                  <a:lnTo>
                    <a:pt x="226" y="268"/>
                  </a:lnTo>
                </a:path>
              </a:pathLst>
            </a:custGeom>
            <a:noFill/>
            <a:ln w="6350" cap="flat">
              <a:solidFill>
                <a:srgbClr val="B7D54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050A8594-64CE-45FB-814A-E92612A8C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37" y="4810522"/>
              <a:ext cx="190576" cy="221242"/>
            </a:xfrm>
            <a:custGeom>
              <a:avLst/>
              <a:gdLst>
                <a:gd name="T0" fmla="*/ 0 w 87"/>
                <a:gd name="T1" fmla="*/ 75 h 101"/>
                <a:gd name="T2" fmla="*/ 0 w 87"/>
                <a:gd name="T3" fmla="*/ 23 h 101"/>
                <a:gd name="T4" fmla="*/ 43 w 87"/>
                <a:gd name="T5" fmla="*/ 0 h 101"/>
                <a:gd name="T6" fmla="*/ 87 w 87"/>
                <a:gd name="T7" fmla="*/ 23 h 101"/>
                <a:gd name="T8" fmla="*/ 87 w 87"/>
                <a:gd name="T9" fmla="*/ 75 h 101"/>
                <a:gd name="T10" fmla="*/ 43 w 87"/>
                <a:gd name="T11" fmla="*/ 101 h 101"/>
                <a:gd name="T12" fmla="*/ 0 w 87"/>
                <a:gd name="T13" fmla="*/ 7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01">
                  <a:moveTo>
                    <a:pt x="0" y="75"/>
                  </a:moveTo>
                  <a:lnTo>
                    <a:pt x="0" y="23"/>
                  </a:lnTo>
                  <a:lnTo>
                    <a:pt x="43" y="0"/>
                  </a:lnTo>
                  <a:lnTo>
                    <a:pt x="87" y="23"/>
                  </a:lnTo>
                  <a:lnTo>
                    <a:pt x="87" y="75"/>
                  </a:lnTo>
                  <a:lnTo>
                    <a:pt x="43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B7D5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B8601-95CD-4C9C-A747-87576EA39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5751" y="6402388"/>
            <a:ext cx="388196" cy="3023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fld id="{DE5A1C48-7A23-437E-BBD8-D32B9F5184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6A931A-1349-4722-AC09-B54C374C11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598" y="6406163"/>
            <a:ext cx="2743200" cy="3704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F10415-1048-4266-8BD1-83093924596B}" type="datetime1">
              <a:rPr lang="en-US" smtClean="0"/>
              <a:t>4/10/2023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7CB038-A737-4C82-90CB-5A25D684A672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360" y="198689"/>
            <a:ext cx="1354055" cy="3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1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76" r:id="rId2"/>
    <p:sldLayoutId id="2147483777" r:id="rId3"/>
    <p:sldLayoutId id="2147483775" r:id="rId4"/>
    <p:sldLayoutId id="2147483754" r:id="rId5"/>
    <p:sldLayoutId id="2147483755" r:id="rId6"/>
    <p:sldLayoutId id="2147483771" r:id="rId7"/>
    <p:sldLayoutId id="2147483744" r:id="rId8"/>
    <p:sldLayoutId id="2147483772" r:id="rId9"/>
    <p:sldLayoutId id="2147483773" r:id="rId10"/>
    <p:sldLayoutId id="2147483778" r:id="rId11"/>
    <p:sldLayoutId id="2147483780" r:id="rId12"/>
    <p:sldLayoutId id="2147483779" r:id="rId13"/>
    <p:sldLayoutId id="2147483781" r:id="rId14"/>
    <p:sldLayoutId id="2147483774" r:id="rId15"/>
    <p:sldLayoutId id="2147483743" r:id="rId16"/>
    <p:sldLayoutId id="2147483698" r:id="rId17"/>
    <p:sldLayoutId id="2147483734" r:id="rId18"/>
    <p:sldLayoutId id="2147483702" r:id="rId19"/>
    <p:sldLayoutId id="2147483753" r:id="rId20"/>
    <p:sldLayoutId id="2147483729" r:id="rId21"/>
    <p:sldLayoutId id="2147483703" r:id="rId22"/>
    <p:sldLayoutId id="2147483730" r:id="rId23"/>
    <p:sldLayoutId id="2147483731" r:id="rId24"/>
    <p:sldLayoutId id="2147483732" r:id="rId25"/>
    <p:sldLayoutId id="2147483733" r:id="rId26"/>
    <p:sldLayoutId id="2147483735" r:id="rId27"/>
    <p:sldLayoutId id="2147483736" r:id="rId28"/>
    <p:sldLayoutId id="2147483737" r:id="rId29"/>
    <p:sldLayoutId id="2147483700" r:id="rId30"/>
    <p:sldLayoutId id="2147483701" r:id="rId31"/>
    <p:sldLayoutId id="2147483704" r:id="rId32"/>
    <p:sldLayoutId id="2147483705" r:id="rId33"/>
    <p:sldLayoutId id="2147483697" r:id="rId34"/>
    <p:sldLayoutId id="2147483699" r:id="rId35"/>
    <p:sldLayoutId id="2147483750" r:id="rId36"/>
    <p:sldLayoutId id="2147483751" r:id="rId37"/>
    <p:sldLayoutId id="2147483756" r:id="rId38"/>
    <p:sldLayoutId id="2147483762" r:id="rId39"/>
    <p:sldLayoutId id="2147483763" r:id="rId40"/>
    <p:sldLayoutId id="2147483764" r:id="rId41"/>
    <p:sldLayoutId id="2147483765" r:id="rId42"/>
    <p:sldLayoutId id="2147483766" r:id="rId43"/>
    <p:sldLayoutId id="2147483767" r:id="rId44"/>
    <p:sldLayoutId id="2147483768" r:id="rId45"/>
    <p:sldLayoutId id="2147483769" r:id="rId46"/>
    <p:sldLayoutId id="2147483770" r:id="rId4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15000"/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1963" indent="-23653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8975" indent="-2270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914400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139825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464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216" userDrawn="1">
          <p15:clr>
            <a:srgbClr val="F26B43"/>
          </p15:clr>
        </p15:guide>
        <p15:guide id="5" orient="horz" pos="792" userDrawn="1">
          <p15:clr>
            <a:srgbClr val="F26B43"/>
          </p15:clr>
        </p15:guide>
        <p15:guide id="6" orient="horz" pos="3840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  <p15:guide id="8" orient="horz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5A065F-17BB-6207-F715-166D07ACB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" b="179"/>
          <a:stretch/>
        </p:blipFill>
        <p:spPr>
          <a:xfrm>
            <a:off x="0" y="0"/>
            <a:ext cx="12205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FA8BF6E-E9D1-86F3-4F71-AA4505171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How does it help?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9DB33D2-307D-710C-4B0E-68C1A940CEFE}"/>
              </a:ext>
            </a:extLst>
          </p:cNvPr>
          <p:cNvSpPr>
            <a:spLocks/>
          </p:cNvSpPr>
          <p:nvPr/>
        </p:nvSpPr>
        <p:spPr bwMode="auto">
          <a:xfrm>
            <a:off x="6259392" y="1470630"/>
            <a:ext cx="2154314" cy="2282826"/>
          </a:xfrm>
          <a:custGeom>
            <a:avLst/>
            <a:gdLst>
              <a:gd name="T0" fmla="*/ 600 w 655"/>
              <a:gd name="T1" fmla="*/ 347 h 694"/>
              <a:gd name="T2" fmla="*/ 598 w 655"/>
              <a:gd name="T3" fmla="*/ 314 h 694"/>
              <a:gd name="T4" fmla="*/ 622 w 655"/>
              <a:gd name="T5" fmla="*/ 264 h 694"/>
              <a:gd name="T6" fmla="*/ 624 w 655"/>
              <a:gd name="T7" fmla="*/ 264 h 694"/>
              <a:gd name="T8" fmla="*/ 642 w 655"/>
              <a:gd name="T9" fmla="*/ 197 h 694"/>
              <a:gd name="T10" fmla="*/ 615 w 655"/>
              <a:gd name="T11" fmla="*/ 150 h 694"/>
              <a:gd name="T12" fmla="*/ 548 w 655"/>
              <a:gd name="T13" fmla="*/ 132 h 694"/>
              <a:gd name="T14" fmla="*/ 546 w 655"/>
              <a:gd name="T15" fmla="*/ 133 h 694"/>
              <a:gd name="T16" fmla="*/ 491 w 655"/>
              <a:gd name="T17" fmla="*/ 129 h 694"/>
              <a:gd name="T18" fmla="*/ 434 w 655"/>
              <a:gd name="T19" fmla="*/ 96 h 694"/>
              <a:gd name="T20" fmla="*/ 403 w 655"/>
              <a:gd name="T21" fmla="*/ 51 h 694"/>
              <a:gd name="T22" fmla="*/ 403 w 655"/>
              <a:gd name="T23" fmla="*/ 49 h 694"/>
              <a:gd name="T24" fmla="*/ 354 w 655"/>
              <a:gd name="T25" fmla="*/ 0 h 694"/>
              <a:gd name="T26" fmla="*/ 300 w 655"/>
              <a:gd name="T27" fmla="*/ 0 h 694"/>
              <a:gd name="T28" fmla="*/ 252 w 655"/>
              <a:gd name="T29" fmla="*/ 49 h 694"/>
              <a:gd name="T30" fmla="*/ 252 w 655"/>
              <a:gd name="T31" fmla="*/ 51 h 694"/>
              <a:gd name="T32" fmla="*/ 221 w 655"/>
              <a:gd name="T33" fmla="*/ 96 h 694"/>
              <a:gd name="T34" fmla="*/ 163 w 655"/>
              <a:gd name="T35" fmla="*/ 129 h 694"/>
              <a:gd name="T36" fmla="*/ 109 w 655"/>
              <a:gd name="T37" fmla="*/ 133 h 694"/>
              <a:gd name="T38" fmla="*/ 107 w 655"/>
              <a:gd name="T39" fmla="*/ 132 h 694"/>
              <a:gd name="T40" fmla="*/ 40 w 655"/>
              <a:gd name="T41" fmla="*/ 150 h 694"/>
              <a:gd name="T42" fmla="*/ 13 w 655"/>
              <a:gd name="T43" fmla="*/ 197 h 694"/>
              <a:gd name="T44" fmla="*/ 31 w 655"/>
              <a:gd name="T45" fmla="*/ 264 h 694"/>
              <a:gd name="T46" fmla="*/ 33 w 655"/>
              <a:gd name="T47" fmla="*/ 264 h 694"/>
              <a:gd name="T48" fmla="*/ 57 w 655"/>
              <a:gd name="T49" fmla="*/ 314 h 694"/>
              <a:gd name="T50" fmla="*/ 55 w 655"/>
              <a:gd name="T51" fmla="*/ 347 h 694"/>
              <a:gd name="T52" fmla="*/ 57 w 655"/>
              <a:gd name="T53" fmla="*/ 380 h 694"/>
              <a:gd name="T54" fmla="*/ 33 w 655"/>
              <a:gd name="T55" fmla="*/ 430 h 694"/>
              <a:gd name="T56" fmla="*/ 31 w 655"/>
              <a:gd name="T57" fmla="*/ 431 h 694"/>
              <a:gd name="T58" fmla="*/ 13 w 655"/>
              <a:gd name="T59" fmla="*/ 497 h 694"/>
              <a:gd name="T60" fmla="*/ 40 w 655"/>
              <a:gd name="T61" fmla="*/ 544 h 694"/>
              <a:gd name="T62" fmla="*/ 107 w 655"/>
              <a:gd name="T63" fmla="*/ 562 h 694"/>
              <a:gd name="T64" fmla="*/ 109 w 655"/>
              <a:gd name="T65" fmla="*/ 561 h 694"/>
              <a:gd name="T66" fmla="*/ 163 w 655"/>
              <a:gd name="T67" fmla="*/ 565 h 694"/>
              <a:gd name="T68" fmla="*/ 221 w 655"/>
              <a:gd name="T69" fmla="*/ 598 h 694"/>
              <a:gd name="T70" fmla="*/ 252 w 655"/>
              <a:gd name="T71" fmla="*/ 643 h 694"/>
              <a:gd name="T72" fmla="*/ 252 w 655"/>
              <a:gd name="T73" fmla="*/ 645 h 694"/>
              <a:gd name="T74" fmla="*/ 300 w 655"/>
              <a:gd name="T75" fmla="*/ 694 h 694"/>
              <a:gd name="T76" fmla="*/ 354 w 655"/>
              <a:gd name="T77" fmla="*/ 694 h 694"/>
              <a:gd name="T78" fmla="*/ 403 w 655"/>
              <a:gd name="T79" fmla="*/ 645 h 694"/>
              <a:gd name="T80" fmla="*/ 403 w 655"/>
              <a:gd name="T81" fmla="*/ 643 h 694"/>
              <a:gd name="T82" fmla="*/ 434 w 655"/>
              <a:gd name="T83" fmla="*/ 598 h 694"/>
              <a:gd name="T84" fmla="*/ 491 w 655"/>
              <a:gd name="T85" fmla="*/ 565 h 694"/>
              <a:gd name="T86" fmla="*/ 546 w 655"/>
              <a:gd name="T87" fmla="*/ 561 h 694"/>
              <a:gd name="T88" fmla="*/ 548 w 655"/>
              <a:gd name="T89" fmla="*/ 562 h 694"/>
              <a:gd name="T90" fmla="*/ 615 w 655"/>
              <a:gd name="T91" fmla="*/ 544 h 694"/>
              <a:gd name="T92" fmla="*/ 642 w 655"/>
              <a:gd name="T93" fmla="*/ 497 h 694"/>
              <a:gd name="T94" fmla="*/ 624 w 655"/>
              <a:gd name="T95" fmla="*/ 431 h 694"/>
              <a:gd name="T96" fmla="*/ 622 w 655"/>
              <a:gd name="T97" fmla="*/ 430 h 694"/>
              <a:gd name="T98" fmla="*/ 598 w 655"/>
              <a:gd name="T99" fmla="*/ 380 h 694"/>
              <a:gd name="T100" fmla="*/ 600 w 655"/>
              <a:gd name="T101" fmla="*/ 347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55" h="694">
                <a:moveTo>
                  <a:pt x="600" y="347"/>
                </a:moveTo>
                <a:cubicBezTo>
                  <a:pt x="600" y="336"/>
                  <a:pt x="599" y="325"/>
                  <a:pt x="598" y="314"/>
                </a:cubicBezTo>
                <a:cubicBezTo>
                  <a:pt x="596" y="294"/>
                  <a:pt x="605" y="274"/>
                  <a:pt x="622" y="264"/>
                </a:cubicBezTo>
                <a:cubicBezTo>
                  <a:pt x="624" y="264"/>
                  <a:pt x="624" y="264"/>
                  <a:pt x="624" y="264"/>
                </a:cubicBezTo>
                <a:cubicBezTo>
                  <a:pt x="647" y="250"/>
                  <a:pt x="655" y="220"/>
                  <a:pt x="642" y="197"/>
                </a:cubicBezTo>
                <a:cubicBezTo>
                  <a:pt x="615" y="150"/>
                  <a:pt x="615" y="150"/>
                  <a:pt x="615" y="150"/>
                </a:cubicBezTo>
                <a:cubicBezTo>
                  <a:pt x="601" y="127"/>
                  <a:pt x="571" y="119"/>
                  <a:pt x="548" y="132"/>
                </a:cubicBezTo>
                <a:cubicBezTo>
                  <a:pt x="546" y="133"/>
                  <a:pt x="546" y="133"/>
                  <a:pt x="546" y="133"/>
                </a:cubicBezTo>
                <a:cubicBezTo>
                  <a:pt x="529" y="143"/>
                  <a:pt x="507" y="141"/>
                  <a:pt x="491" y="129"/>
                </a:cubicBezTo>
                <a:cubicBezTo>
                  <a:pt x="474" y="116"/>
                  <a:pt x="454" y="105"/>
                  <a:pt x="434" y="96"/>
                </a:cubicBezTo>
                <a:cubicBezTo>
                  <a:pt x="416" y="88"/>
                  <a:pt x="403" y="71"/>
                  <a:pt x="403" y="51"/>
                </a:cubicBezTo>
                <a:cubicBezTo>
                  <a:pt x="403" y="49"/>
                  <a:pt x="403" y="49"/>
                  <a:pt x="403" y="49"/>
                </a:cubicBezTo>
                <a:cubicBezTo>
                  <a:pt x="403" y="22"/>
                  <a:pt x="381" y="0"/>
                  <a:pt x="354" y="0"/>
                </a:cubicBezTo>
                <a:cubicBezTo>
                  <a:pt x="300" y="0"/>
                  <a:pt x="300" y="0"/>
                  <a:pt x="300" y="0"/>
                </a:cubicBezTo>
                <a:cubicBezTo>
                  <a:pt x="273" y="0"/>
                  <a:pt x="252" y="22"/>
                  <a:pt x="252" y="49"/>
                </a:cubicBezTo>
                <a:cubicBezTo>
                  <a:pt x="252" y="51"/>
                  <a:pt x="252" y="51"/>
                  <a:pt x="252" y="51"/>
                </a:cubicBezTo>
                <a:cubicBezTo>
                  <a:pt x="252" y="71"/>
                  <a:pt x="239" y="88"/>
                  <a:pt x="221" y="96"/>
                </a:cubicBezTo>
                <a:cubicBezTo>
                  <a:pt x="200" y="105"/>
                  <a:pt x="181" y="116"/>
                  <a:pt x="163" y="129"/>
                </a:cubicBezTo>
                <a:cubicBezTo>
                  <a:pt x="147" y="141"/>
                  <a:pt x="126" y="143"/>
                  <a:pt x="109" y="133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84" y="119"/>
                  <a:pt x="54" y="127"/>
                  <a:pt x="40" y="150"/>
                </a:cubicBezTo>
                <a:cubicBezTo>
                  <a:pt x="13" y="197"/>
                  <a:pt x="13" y="197"/>
                  <a:pt x="13" y="197"/>
                </a:cubicBezTo>
                <a:cubicBezTo>
                  <a:pt x="0" y="220"/>
                  <a:pt x="8" y="250"/>
                  <a:pt x="31" y="264"/>
                </a:cubicBezTo>
                <a:cubicBezTo>
                  <a:pt x="33" y="264"/>
                  <a:pt x="33" y="264"/>
                  <a:pt x="33" y="264"/>
                </a:cubicBezTo>
                <a:cubicBezTo>
                  <a:pt x="50" y="274"/>
                  <a:pt x="59" y="294"/>
                  <a:pt x="57" y="314"/>
                </a:cubicBezTo>
                <a:cubicBezTo>
                  <a:pt x="55" y="325"/>
                  <a:pt x="55" y="336"/>
                  <a:pt x="55" y="347"/>
                </a:cubicBezTo>
                <a:cubicBezTo>
                  <a:pt x="55" y="358"/>
                  <a:pt x="55" y="369"/>
                  <a:pt x="57" y="380"/>
                </a:cubicBezTo>
                <a:cubicBezTo>
                  <a:pt x="59" y="400"/>
                  <a:pt x="50" y="420"/>
                  <a:pt x="33" y="430"/>
                </a:cubicBezTo>
                <a:cubicBezTo>
                  <a:pt x="31" y="431"/>
                  <a:pt x="31" y="431"/>
                  <a:pt x="31" y="431"/>
                </a:cubicBezTo>
                <a:cubicBezTo>
                  <a:pt x="8" y="444"/>
                  <a:pt x="0" y="474"/>
                  <a:pt x="13" y="497"/>
                </a:cubicBezTo>
                <a:cubicBezTo>
                  <a:pt x="40" y="544"/>
                  <a:pt x="40" y="544"/>
                  <a:pt x="40" y="544"/>
                </a:cubicBezTo>
                <a:cubicBezTo>
                  <a:pt x="54" y="567"/>
                  <a:pt x="84" y="575"/>
                  <a:pt x="107" y="562"/>
                </a:cubicBezTo>
                <a:cubicBezTo>
                  <a:pt x="109" y="561"/>
                  <a:pt x="109" y="561"/>
                  <a:pt x="109" y="561"/>
                </a:cubicBezTo>
                <a:cubicBezTo>
                  <a:pt x="126" y="551"/>
                  <a:pt x="147" y="553"/>
                  <a:pt x="163" y="565"/>
                </a:cubicBezTo>
                <a:cubicBezTo>
                  <a:pt x="181" y="578"/>
                  <a:pt x="200" y="589"/>
                  <a:pt x="221" y="598"/>
                </a:cubicBezTo>
                <a:cubicBezTo>
                  <a:pt x="239" y="606"/>
                  <a:pt x="252" y="624"/>
                  <a:pt x="252" y="643"/>
                </a:cubicBezTo>
                <a:cubicBezTo>
                  <a:pt x="252" y="645"/>
                  <a:pt x="252" y="645"/>
                  <a:pt x="252" y="645"/>
                </a:cubicBezTo>
                <a:cubicBezTo>
                  <a:pt x="252" y="672"/>
                  <a:pt x="273" y="694"/>
                  <a:pt x="300" y="694"/>
                </a:cubicBezTo>
                <a:cubicBezTo>
                  <a:pt x="354" y="694"/>
                  <a:pt x="354" y="694"/>
                  <a:pt x="354" y="694"/>
                </a:cubicBezTo>
                <a:cubicBezTo>
                  <a:pt x="381" y="694"/>
                  <a:pt x="403" y="672"/>
                  <a:pt x="403" y="645"/>
                </a:cubicBezTo>
                <a:cubicBezTo>
                  <a:pt x="403" y="643"/>
                  <a:pt x="403" y="643"/>
                  <a:pt x="403" y="643"/>
                </a:cubicBezTo>
                <a:cubicBezTo>
                  <a:pt x="403" y="624"/>
                  <a:pt x="416" y="606"/>
                  <a:pt x="434" y="598"/>
                </a:cubicBezTo>
                <a:cubicBezTo>
                  <a:pt x="454" y="589"/>
                  <a:pt x="474" y="578"/>
                  <a:pt x="491" y="565"/>
                </a:cubicBezTo>
                <a:cubicBezTo>
                  <a:pt x="507" y="553"/>
                  <a:pt x="529" y="551"/>
                  <a:pt x="546" y="561"/>
                </a:cubicBezTo>
                <a:cubicBezTo>
                  <a:pt x="548" y="562"/>
                  <a:pt x="548" y="562"/>
                  <a:pt x="548" y="562"/>
                </a:cubicBezTo>
                <a:cubicBezTo>
                  <a:pt x="571" y="575"/>
                  <a:pt x="601" y="567"/>
                  <a:pt x="615" y="544"/>
                </a:cubicBezTo>
                <a:cubicBezTo>
                  <a:pt x="642" y="497"/>
                  <a:pt x="642" y="497"/>
                  <a:pt x="642" y="497"/>
                </a:cubicBezTo>
                <a:cubicBezTo>
                  <a:pt x="655" y="474"/>
                  <a:pt x="647" y="444"/>
                  <a:pt x="624" y="431"/>
                </a:cubicBezTo>
                <a:cubicBezTo>
                  <a:pt x="622" y="430"/>
                  <a:pt x="622" y="430"/>
                  <a:pt x="622" y="430"/>
                </a:cubicBezTo>
                <a:cubicBezTo>
                  <a:pt x="605" y="420"/>
                  <a:pt x="596" y="400"/>
                  <a:pt x="598" y="380"/>
                </a:cubicBezTo>
                <a:cubicBezTo>
                  <a:pt x="599" y="369"/>
                  <a:pt x="600" y="358"/>
                  <a:pt x="600" y="3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845145" dist="12700" dir="5400000" sx="92000" sy="92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C46B896-62EF-6596-CB91-154E177405C9}"/>
              </a:ext>
            </a:extLst>
          </p:cNvPr>
          <p:cNvSpPr>
            <a:spLocks/>
          </p:cNvSpPr>
          <p:nvPr/>
        </p:nvSpPr>
        <p:spPr bwMode="auto">
          <a:xfrm>
            <a:off x="3633445" y="1810533"/>
            <a:ext cx="2154314" cy="2282826"/>
          </a:xfrm>
          <a:custGeom>
            <a:avLst/>
            <a:gdLst>
              <a:gd name="T0" fmla="*/ 600 w 655"/>
              <a:gd name="T1" fmla="*/ 347 h 694"/>
              <a:gd name="T2" fmla="*/ 598 w 655"/>
              <a:gd name="T3" fmla="*/ 314 h 694"/>
              <a:gd name="T4" fmla="*/ 622 w 655"/>
              <a:gd name="T5" fmla="*/ 264 h 694"/>
              <a:gd name="T6" fmla="*/ 624 w 655"/>
              <a:gd name="T7" fmla="*/ 264 h 694"/>
              <a:gd name="T8" fmla="*/ 642 w 655"/>
              <a:gd name="T9" fmla="*/ 197 h 694"/>
              <a:gd name="T10" fmla="*/ 615 w 655"/>
              <a:gd name="T11" fmla="*/ 150 h 694"/>
              <a:gd name="T12" fmla="*/ 548 w 655"/>
              <a:gd name="T13" fmla="*/ 132 h 694"/>
              <a:gd name="T14" fmla="*/ 546 w 655"/>
              <a:gd name="T15" fmla="*/ 133 h 694"/>
              <a:gd name="T16" fmla="*/ 491 w 655"/>
              <a:gd name="T17" fmla="*/ 129 h 694"/>
              <a:gd name="T18" fmla="*/ 434 w 655"/>
              <a:gd name="T19" fmla="*/ 96 h 694"/>
              <a:gd name="T20" fmla="*/ 403 w 655"/>
              <a:gd name="T21" fmla="*/ 51 h 694"/>
              <a:gd name="T22" fmla="*/ 403 w 655"/>
              <a:gd name="T23" fmla="*/ 49 h 694"/>
              <a:gd name="T24" fmla="*/ 354 w 655"/>
              <a:gd name="T25" fmla="*/ 0 h 694"/>
              <a:gd name="T26" fmla="*/ 300 w 655"/>
              <a:gd name="T27" fmla="*/ 0 h 694"/>
              <a:gd name="T28" fmla="*/ 252 w 655"/>
              <a:gd name="T29" fmla="*/ 49 h 694"/>
              <a:gd name="T30" fmla="*/ 252 w 655"/>
              <a:gd name="T31" fmla="*/ 51 h 694"/>
              <a:gd name="T32" fmla="*/ 221 w 655"/>
              <a:gd name="T33" fmla="*/ 96 h 694"/>
              <a:gd name="T34" fmla="*/ 163 w 655"/>
              <a:gd name="T35" fmla="*/ 129 h 694"/>
              <a:gd name="T36" fmla="*/ 109 w 655"/>
              <a:gd name="T37" fmla="*/ 133 h 694"/>
              <a:gd name="T38" fmla="*/ 107 w 655"/>
              <a:gd name="T39" fmla="*/ 132 h 694"/>
              <a:gd name="T40" fmla="*/ 40 w 655"/>
              <a:gd name="T41" fmla="*/ 150 h 694"/>
              <a:gd name="T42" fmla="*/ 13 w 655"/>
              <a:gd name="T43" fmla="*/ 197 h 694"/>
              <a:gd name="T44" fmla="*/ 31 w 655"/>
              <a:gd name="T45" fmla="*/ 264 h 694"/>
              <a:gd name="T46" fmla="*/ 33 w 655"/>
              <a:gd name="T47" fmla="*/ 264 h 694"/>
              <a:gd name="T48" fmla="*/ 57 w 655"/>
              <a:gd name="T49" fmla="*/ 314 h 694"/>
              <a:gd name="T50" fmla="*/ 55 w 655"/>
              <a:gd name="T51" fmla="*/ 347 h 694"/>
              <a:gd name="T52" fmla="*/ 57 w 655"/>
              <a:gd name="T53" fmla="*/ 380 h 694"/>
              <a:gd name="T54" fmla="*/ 33 w 655"/>
              <a:gd name="T55" fmla="*/ 430 h 694"/>
              <a:gd name="T56" fmla="*/ 31 w 655"/>
              <a:gd name="T57" fmla="*/ 431 h 694"/>
              <a:gd name="T58" fmla="*/ 13 w 655"/>
              <a:gd name="T59" fmla="*/ 497 h 694"/>
              <a:gd name="T60" fmla="*/ 40 w 655"/>
              <a:gd name="T61" fmla="*/ 544 h 694"/>
              <a:gd name="T62" fmla="*/ 107 w 655"/>
              <a:gd name="T63" fmla="*/ 562 h 694"/>
              <a:gd name="T64" fmla="*/ 109 w 655"/>
              <a:gd name="T65" fmla="*/ 561 h 694"/>
              <a:gd name="T66" fmla="*/ 163 w 655"/>
              <a:gd name="T67" fmla="*/ 565 h 694"/>
              <a:gd name="T68" fmla="*/ 221 w 655"/>
              <a:gd name="T69" fmla="*/ 598 h 694"/>
              <a:gd name="T70" fmla="*/ 252 w 655"/>
              <a:gd name="T71" fmla="*/ 643 h 694"/>
              <a:gd name="T72" fmla="*/ 252 w 655"/>
              <a:gd name="T73" fmla="*/ 645 h 694"/>
              <a:gd name="T74" fmla="*/ 300 w 655"/>
              <a:gd name="T75" fmla="*/ 694 h 694"/>
              <a:gd name="T76" fmla="*/ 354 w 655"/>
              <a:gd name="T77" fmla="*/ 694 h 694"/>
              <a:gd name="T78" fmla="*/ 403 w 655"/>
              <a:gd name="T79" fmla="*/ 645 h 694"/>
              <a:gd name="T80" fmla="*/ 403 w 655"/>
              <a:gd name="T81" fmla="*/ 643 h 694"/>
              <a:gd name="T82" fmla="*/ 434 w 655"/>
              <a:gd name="T83" fmla="*/ 598 h 694"/>
              <a:gd name="T84" fmla="*/ 491 w 655"/>
              <a:gd name="T85" fmla="*/ 565 h 694"/>
              <a:gd name="T86" fmla="*/ 546 w 655"/>
              <a:gd name="T87" fmla="*/ 561 h 694"/>
              <a:gd name="T88" fmla="*/ 548 w 655"/>
              <a:gd name="T89" fmla="*/ 562 h 694"/>
              <a:gd name="T90" fmla="*/ 615 w 655"/>
              <a:gd name="T91" fmla="*/ 544 h 694"/>
              <a:gd name="T92" fmla="*/ 642 w 655"/>
              <a:gd name="T93" fmla="*/ 497 h 694"/>
              <a:gd name="T94" fmla="*/ 624 w 655"/>
              <a:gd name="T95" fmla="*/ 431 h 694"/>
              <a:gd name="T96" fmla="*/ 622 w 655"/>
              <a:gd name="T97" fmla="*/ 430 h 694"/>
              <a:gd name="T98" fmla="*/ 598 w 655"/>
              <a:gd name="T99" fmla="*/ 380 h 694"/>
              <a:gd name="T100" fmla="*/ 600 w 655"/>
              <a:gd name="T101" fmla="*/ 347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55" h="694">
                <a:moveTo>
                  <a:pt x="600" y="347"/>
                </a:moveTo>
                <a:cubicBezTo>
                  <a:pt x="600" y="336"/>
                  <a:pt x="599" y="325"/>
                  <a:pt x="598" y="314"/>
                </a:cubicBezTo>
                <a:cubicBezTo>
                  <a:pt x="596" y="294"/>
                  <a:pt x="605" y="274"/>
                  <a:pt x="622" y="264"/>
                </a:cubicBezTo>
                <a:cubicBezTo>
                  <a:pt x="624" y="264"/>
                  <a:pt x="624" y="264"/>
                  <a:pt x="624" y="264"/>
                </a:cubicBezTo>
                <a:cubicBezTo>
                  <a:pt x="647" y="250"/>
                  <a:pt x="655" y="220"/>
                  <a:pt x="642" y="197"/>
                </a:cubicBezTo>
                <a:cubicBezTo>
                  <a:pt x="615" y="150"/>
                  <a:pt x="615" y="150"/>
                  <a:pt x="615" y="150"/>
                </a:cubicBezTo>
                <a:cubicBezTo>
                  <a:pt x="601" y="127"/>
                  <a:pt x="571" y="119"/>
                  <a:pt x="548" y="132"/>
                </a:cubicBezTo>
                <a:cubicBezTo>
                  <a:pt x="546" y="133"/>
                  <a:pt x="546" y="133"/>
                  <a:pt x="546" y="133"/>
                </a:cubicBezTo>
                <a:cubicBezTo>
                  <a:pt x="529" y="143"/>
                  <a:pt x="507" y="141"/>
                  <a:pt x="491" y="129"/>
                </a:cubicBezTo>
                <a:cubicBezTo>
                  <a:pt x="474" y="116"/>
                  <a:pt x="454" y="105"/>
                  <a:pt x="434" y="96"/>
                </a:cubicBezTo>
                <a:cubicBezTo>
                  <a:pt x="416" y="88"/>
                  <a:pt x="403" y="71"/>
                  <a:pt x="403" y="51"/>
                </a:cubicBezTo>
                <a:cubicBezTo>
                  <a:pt x="403" y="49"/>
                  <a:pt x="403" y="49"/>
                  <a:pt x="403" y="49"/>
                </a:cubicBezTo>
                <a:cubicBezTo>
                  <a:pt x="403" y="22"/>
                  <a:pt x="381" y="0"/>
                  <a:pt x="354" y="0"/>
                </a:cubicBezTo>
                <a:cubicBezTo>
                  <a:pt x="300" y="0"/>
                  <a:pt x="300" y="0"/>
                  <a:pt x="300" y="0"/>
                </a:cubicBezTo>
                <a:cubicBezTo>
                  <a:pt x="273" y="0"/>
                  <a:pt x="252" y="22"/>
                  <a:pt x="252" y="49"/>
                </a:cubicBezTo>
                <a:cubicBezTo>
                  <a:pt x="252" y="51"/>
                  <a:pt x="252" y="51"/>
                  <a:pt x="252" y="51"/>
                </a:cubicBezTo>
                <a:cubicBezTo>
                  <a:pt x="252" y="71"/>
                  <a:pt x="239" y="88"/>
                  <a:pt x="221" y="96"/>
                </a:cubicBezTo>
                <a:cubicBezTo>
                  <a:pt x="200" y="105"/>
                  <a:pt x="181" y="116"/>
                  <a:pt x="163" y="129"/>
                </a:cubicBezTo>
                <a:cubicBezTo>
                  <a:pt x="147" y="141"/>
                  <a:pt x="126" y="143"/>
                  <a:pt x="109" y="133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84" y="119"/>
                  <a:pt x="54" y="127"/>
                  <a:pt x="40" y="150"/>
                </a:cubicBezTo>
                <a:cubicBezTo>
                  <a:pt x="13" y="197"/>
                  <a:pt x="13" y="197"/>
                  <a:pt x="13" y="197"/>
                </a:cubicBezTo>
                <a:cubicBezTo>
                  <a:pt x="0" y="220"/>
                  <a:pt x="8" y="250"/>
                  <a:pt x="31" y="264"/>
                </a:cubicBezTo>
                <a:cubicBezTo>
                  <a:pt x="33" y="264"/>
                  <a:pt x="33" y="264"/>
                  <a:pt x="33" y="264"/>
                </a:cubicBezTo>
                <a:cubicBezTo>
                  <a:pt x="50" y="274"/>
                  <a:pt x="59" y="294"/>
                  <a:pt x="57" y="314"/>
                </a:cubicBezTo>
                <a:cubicBezTo>
                  <a:pt x="55" y="325"/>
                  <a:pt x="55" y="336"/>
                  <a:pt x="55" y="347"/>
                </a:cubicBezTo>
                <a:cubicBezTo>
                  <a:pt x="55" y="358"/>
                  <a:pt x="55" y="369"/>
                  <a:pt x="57" y="380"/>
                </a:cubicBezTo>
                <a:cubicBezTo>
                  <a:pt x="59" y="400"/>
                  <a:pt x="50" y="420"/>
                  <a:pt x="33" y="430"/>
                </a:cubicBezTo>
                <a:cubicBezTo>
                  <a:pt x="31" y="431"/>
                  <a:pt x="31" y="431"/>
                  <a:pt x="31" y="431"/>
                </a:cubicBezTo>
                <a:cubicBezTo>
                  <a:pt x="8" y="444"/>
                  <a:pt x="0" y="474"/>
                  <a:pt x="13" y="497"/>
                </a:cubicBezTo>
                <a:cubicBezTo>
                  <a:pt x="40" y="544"/>
                  <a:pt x="40" y="544"/>
                  <a:pt x="40" y="544"/>
                </a:cubicBezTo>
                <a:cubicBezTo>
                  <a:pt x="54" y="567"/>
                  <a:pt x="84" y="575"/>
                  <a:pt x="107" y="562"/>
                </a:cubicBezTo>
                <a:cubicBezTo>
                  <a:pt x="109" y="561"/>
                  <a:pt x="109" y="561"/>
                  <a:pt x="109" y="561"/>
                </a:cubicBezTo>
                <a:cubicBezTo>
                  <a:pt x="126" y="551"/>
                  <a:pt x="147" y="553"/>
                  <a:pt x="163" y="565"/>
                </a:cubicBezTo>
                <a:cubicBezTo>
                  <a:pt x="181" y="578"/>
                  <a:pt x="200" y="589"/>
                  <a:pt x="221" y="598"/>
                </a:cubicBezTo>
                <a:cubicBezTo>
                  <a:pt x="239" y="606"/>
                  <a:pt x="252" y="624"/>
                  <a:pt x="252" y="643"/>
                </a:cubicBezTo>
                <a:cubicBezTo>
                  <a:pt x="252" y="645"/>
                  <a:pt x="252" y="645"/>
                  <a:pt x="252" y="645"/>
                </a:cubicBezTo>
                <a:cubicBezTo>
                  <a:pt x="252" y="672"/>
                  <a:pt x="273" y="694"/>
                  <a:pt x="300" y="694"/>
                </a:cubicBezTo>
                <a:cubicBezTo>
                  <a:pt x="354" y="694"/>
                  <a:pt x="354" y="694"/>
                  <a:pt x="354" y="694"/>
                </a:cubicBezTo>
                <a:cubicBezTo>
                  <a:pt x="381" y="694"/>
                  <a:pt x="403" y="672"/>
                  <a:pt x="403" y="645"/>
                </a:cubicBezTo>
                <a:cubicBezTo>
                  <a:pt x="403" y="643"/>
                  <a:pt x="403" y="643"/>
                  <a:pt x="403" y="643"/>
                </a:cubicBezTo>
                <a:cubicBezTo>
                  <a:pt x="403" y="624"/>
                  <a:pt x="416" y="606"/>
                  <a:pt x="434" y="598"/>
                </a:cubicBezTo>
                <a:cubicBezTo>
                  <a:pt x="454" y="589"/>
                  <a:pt x="474" y="578"/>
                  <a:pt x="491" y="565"/>
                </a:cubicBezTo>
                <a:cubicBezTo>
                  <a:pt x="507" y="553"/>
                  <a:pt x="529" y="551"/>
                  <a:pt x="546" y="561"/>
                </a:cubicBezTo>
                <a:cubicBezTo>
                  <a:pt x="548" y="562"/>
                  <a:pt x="548" y="562"/>
                  <a:pt x="548" y="562"/>
                </a:cubicBezTo>
                <a:cubicBezTo>
                  <a:pt x="571" y="575"/>
                  <a:pt x="601" y="567"/>
                  <a:pt x="615" y="544"/>
                </a:cubicBezTo>
                <a:cubicBezTo>
                  <a:pt x="642" y="497"/>
                  <a:pt x="642" y="497"/>
                  <a:pt x="642" y="497"/>
                </a:cubicBezTo>
                <a:cubicBezTo>
                  <a:pt x="655" y="474"/>
                  <a:pt x="647" y="444"/>
                  <a:pt x="624" y="431"/>
                </a:cubicBezTo>
                <a:cubicBezTo>
                  <a:pt x="622" y="430"/>
                  <a:pt x="622" y="430"/>
                  <a:pt x="622" y="430"/>
                </a:cubicBezTo>
                <a:cubicBezTo>
                  <a:pt x="605" y="420"/>
                  <a:pt x="596" y="400"/>
                  <a:pt x="598" y="380"/>
                </a:cubicBezTo>
                <a:cubicBezTo>
                  <a:pt x="599" y="369"/>
                  <a:pt x="600" y="358"/>
                  <a:pt x="600" y="3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62000" dist="254000" dir="5400000" sx="72737" sy="72737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A46FE-E786-34AB-2C14-A5693E1654A9}"/>
              </a:ext>
            </a:extLst>
          </p:cNvPr>
          <p:cNvSpPr txBox="1"/>
          <p:nvPr/>
        </p:nvSpPr>
        <p:spPr>
          <a:xfrm>
            <a:off x="1152347" y="3961517"/>
            <a:ext cx="2049365" cy="9045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400" b="1">
                <a:solidFill>
                  <a:schemeClr val="tx2"/>
                </a:solidFill>
              </a:rPr>
              <a:t>Inventory Management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packages in </a:t>
            </a:r>
            <a:r>
              <a:rPr lang="en-US"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</a:t>
            </a:r>
            <a:r>
              <a:rPr lang="en-US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across multiple facilities​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0E155-095E-0E9A-0C8C-F76FC383C128}"/>
              </a:ext>
            </a:extLst>
          </p:cNvPr>
          <p:cNvSpPr txBox="1"/>
          <p:nvPr/>
        </p:nvSpPr>
        <p:spPr>
          <a:xfrm>
            <a:off x="3474877" y="4341616"/>
            <a:ext cx="2462210" cy="9045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400" b="1">
                <a:solidFill>
                  <a:schemeClr val="tx2"/>
                </a:solidFill>
              </a:rPr>
              <a:t>Vendor Compliance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200">
                <a:solidFill>
                  <a:schemeClr val="tx2"/>
                </a:solidFill>
              </a:rPr>
              <a:t>Zero in on issues related to </a:t>
            </a:r>
            <a:r>
              <a:rPr lang="en-US" sz="1200" b="1">
                <a:solidFill>
                  <a:schemeClr val="tx2"/>
                </a:solidFill>
              </a:rPr>
              <a:t>faulty packages​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35EA76-C969-5546-C62C-6DB81B1A0C92}"/>
              </a:ext>
            </a:extLst>
          </p:cNvPr>
          <p:cNvSpPr txBox="1"/>
          <p:nvPr/>
        </p:nvSpPr>
        <p:spPr>
          <a:xfrm>
            <a:off x="6064359" y="3961517"/>
            <a:ext cx="2430915" cy="11445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400" b="1">
                <a:solidFill>
                  <a:schemeClr val="tx2"/>
                </a:solidFill>
              </a:rPr>
              <a:t>Warehouse Operations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200">
                <a:solidFill>
                  <a:schemeClr val="tx1">
                    <a:lumMod val="65000"/>
                    <a:lumOff val="35000"/>
                    <a:alpha val="70000"/>
                  </a:schemeClr>
                </a:solidFill>
              </a:rPr>
              <a:t>Gain </a:t>
            </a:r>
            <a:r>
              <a:rPr lang="en-US" sz="1200" b="1">
                <a:solidFill>
                  <a:schemeClr val="tx1">
                    <a:lumMod val="65000"/>
                    <a:lumOff val="35000"/>
                    <a:alpha val="70000"/>
                  </a:schemeClr>
                </a:solidFill>
              </a:rPr>
              <a:t>complete visibility </a:t>
            </a:r>
            <a:r>
              <a:rPr lang="en-US" sz="1200">
                <a:solidFill>
                  <a:schemeClr val="tx1">
                    <a:lumMod val="65000"/>
                    <a:lumOff val="35000"/>
                    <a:alpha val="70000"/>
                  </a:schemeClr>
                </a:solidFill>
              </a:rPr>
              <a:t>into day-to-day operations at each tunnel in the facility​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A3C1396-E31A-9129-B153-E80F7C8A9DE1}"/>
              </a:ext>
            </a:extLst>
          </p:cNvPr>
          <p:cNvSpPr>
            <a:spLocks/>
          </p:cNvSpPr>
          <p:nvPr/>
        </p:nvSpPr>
        <p:spPr bwMode="auto">
          <a:xfrm>
            <a:off x="8885339" y="1810533"/>
            <a:ext cx="2154314" cy="2282826"/>
          </a:xfrm>
          <a:custGeom>
            <a:avLst/>
            <a:gdLst>
              <a:gd name="T0" fmla="*/ 600 w 655"/>
              <a:gd name="T1" fmla="*/ 347 h 694"/>
              <a:gd name="T2" fmla="*/ 598 w 655"/>
              <a:gd name="T3" fmla="*/ 314 h 694"/>
              <a:gd name="T4" fmla="*/ 622 w 655"/>
              <a:gd name="T5" fmla="*/ 264 h 694"/>
              <a:gd name="T6" fmla="*/ 624 w 655"/>
              <a:gd name="T7" fmla="*/ 264 h 694"/>
              <a:gd name="T8" fmla="*/ 642 w 655"/>
              <a:gd name="T9" fmla="*/ 197 h 694"/>
              <a:gd name="T10" fmla="*/ 615 w 655"/>
              <a:gd name="T11" fmla="*/ 150 h 694"/>
              <a:gd name="T12" fmla="*/ 548 w 655"/>
              <a:gd name="T13" fmla="*/ 132 h 694"/>
              <a:gd name="T14" fmla="*/ 546 w 655"/>
              <a:gd name="T15" fmla="*/ 133 h 694"/>
              <a:gd name="T16" fmla="*/ 491 w 655"/>
              <a:gd name="T17" fmla="*/ 129 h 694"/>
              <a:gd name="T18" fmla="*/ 434 w 655"/>
              <a:gd name="T19" fmla="*/ 96 h 694"/>
              <a:gd name="T20" fmla="*/ 403 w 655"/>
              <a:gd name="T21" fmla="*/ 51 h 694"/>
              <a:gd name="T22" fmla="*/ 403 w 655"/>
              <a:gd name="T23" fmla="*/ 49 h 694"/>
              <a:gd name="T24" fmla="*/ 354 w 655"/>
              <a:gd name="T25" fmla="*/ 0 h 694"/>
              <a:gd name="T26" fmla="*/ 300 w 655"/>
              <a:gd name="T27" fmla="*/ 0 h 694"/>
              <a:gd name="T28" fmla="*/ 252 w 655"/>
              <a:gd name="T29" fmla="*/ 49 h 694"/>
              <a:gd name="T30" fmla="*/ 252 w 655"/>
              <a:gd name="T31" fmla="*/ 51 h 694"/>
              <a:gd name="T32" fmla="*/ 221 w 655"/>
              <a:gd name="T33" fmla="*/ 96 h 694"/>
              <a:gd name="T34" fmla="*/ 163 w 655"/>
              <a:gd name="T35" fmla="*/ 129 h 694"/>
              <a:gd name="T36" fmla="*/ 109 w 655"/>
              <a:gd name="T37" fmla="*/ 133 h 694"/>
              <a:gd name="T38" fmla="*/ 107 w 655"/>
              <a:gd name="T39" fmla="*/ 132 h 694"/>
              <a:gd name="T40" fmla="*/ 40 w 655"/>
              <a:gd name="T41" fmla="*/ 150 h 694"/>
              <a:gd name="T42" fmla="*/ 13 w 655"/>
              <a:gd name="T43" fmla="*/ 197 h 694"/>
              <a:gd name="T44" fmla="*/ 31 w 655"/>
              <a:gd name="T45" fmla="*/ 264 h 694"/>
              <a:gd name="T46" fmla="*/ 33 w 655"/>
              <a:gd name="T47" fmla="*/ 264 h 694"/>
              <a:gd name="T48" fmla="*/ 57 w 655"/>
              <a:gd name="T49" fmla="*/ 314 h 694"/>
              <a:gd name="T50" fmla="*/ 55 w 655"/>
              <a:gd name="T51" fmla="*/ 347 h 694"/>
              <a:gd name="T52" fmla="*/ 57 w 655"/>
              <a:gd name="T53" fmla="*/ 380 h 694"/>
              <a:gd name="T54" fmla="*/ 33 w 655"/>
              <a:gd name="T55" fmla="*/ 430 h 694"/>
              <a:gd name="T56" fmla="*/ 31 w 655"/>
              <a:gd name="T57" fmla="*/ 431 h 694"/>
              <a:gd name="T58" fmla="*/ 13 w 655"/>
              <a:gd name="T59" fmla="*/ 497 h 694"/>
              <a:gd name="T60" fmla="*/ 40 w 655"/>
              <a:gd name="T61" fmla="*/ 544 h 694"/>
              <a:gd name="T62" fmla="*/ 107 w 655"/>
              <a:gd name="T63" fmla="*/ 562 h 694"/>
              <a:gd name="T64" fmla="*/ 109 w 655"/>
              <a:gd name="T65" fmla="*/ 561 h 694"/>
              <a:gd name="T66" fmla="*/ 163 w 655"/>
              <a:gd name="T67" fmla="*/ 565 h 694"/>
              <a:gd name="T68" fmla="*/ 221 w 655"/>
              <a:gd name="T69" fmla="*/ 598 h 694"/>
              <a:gd name="T70" fmla="*/ 252 w 655"/>
              <a:gd name="T71" fmla="*/ 643 h 694"/>
              <a:gd name="T72" fmla="*/ 252 w 655"/>
              <a:gd name="T73" fmla="*/ 645 h 694"/>
              <a:gd name="T74" fmla="*/ 300 w 655"/>
              <a:gd name="T75" fmla="*/ 694 h 694"/>
              <a:gd name="T76" fmla="*/ 354 w 655"/>
              <a:gd name="T77" fmla="*/ 694 h 694"/>
              <a:gd name="T78" fmla="*/ 403 w 655"/>
              <a:gd name="T79" fmla="*/ 645 h 694"/>
              <a:gd name="T80" fmla="*/ 403 w 655"/>
              <a:gd name="T81" fmla="*/ 643 h 694"/>
              <a:gd name="T82" fmla="*/ 434 w 655"/>
              <a:gd name="T83" fmla="*/ 598 h 694"/>
              <a:gd name="T84" fmla="*/ 491 w 655"/>
              <a:gd name="T85" fmla="*/ 565 h 694"/>
              <a:gd name="T86" fmla="*/ 546 w 655"/>
              <a:gd name="T87" fmla="*/ 561 h 694"/>
              <a:gd name="T88" fmla="*/ 548 w 655"/>
              <a:gd name="T89" fmla="*/ 562 h 694"/>
              <a:gd name="T90" fmla="*/ 615 w 655"/>
              <a:gd name="T91" fmla="*/ 544 h 694"/>
              <a:gd name="T92" fmla="*/ 642 w 655"/>
              <a:gd name="T93" fmla="*/ 497 h 694"/>
              <a:gd name="T94" fmla="*/ 624 w 655"/>
              <a:gd name="T95" fmla="*/ 431 h 694"/>
              <a:gd name="T96" fmla="*/ 622 w 655"/>
              <a:gd name="T97" fmla="*/ 430 h 694"/>
              <a:gd name="T98" fmla="*/ 598 w 655"/>
              <a:gd name="T99" fmla="*/ 380 h 694"/>
              <a:gd name="T100" fmla="*/ 600 w 655"/>
              <a:gd name="T101" fmla="*/ 347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55" h="694">
                <a:moveTo>
                  <a:pt x="600" y="347"/>
                </a:moveTo>
                <a:cubicBezTo>
                  <a:pt x="600" y="336"/>
                  <a:pt x="599" y="325"/>
                  <a:pt x="598" y="314"/>
                </a:cubicBezTo>
                <a:cubicBezTo>
                  <a:pt x="596" y="294"/>
                  <a:pt x="605" y="274"/>
                  <a:pt x="622" y="264"/>
                </a:cubicBezTo>
                <a:cubicBezTo>
                  <a:pt x="624" y="264"/>
                  <a:pt x="624" y="264"/>
                  <a:pt x="624" y="264"/>
                </a:cubicBezTo>
                <a:cubicBezTo>
                  <a:pt x="647" y="250"/>
                  <a:pt x="655" y="220"/>
                  <a:pt x="642" y="197"/>
                </a:cubicBezTo>
                <a:cubicBezTo>
                  <a:pt x="615" y="150"/>
                  <a:pt x="615" y="150"/>
                  <a:pt x="615" y="150"/>
                </a:cubicBezTo>
                <a:cubicBezTo>
                  <a:pt x="601" y="127"/>
                  <a:pt x="571" y="119"/>
                  <a:pt x="548" y="132"/>
                </a:cubicBezTo>
                <a:cubicBezTo>
                  <a:pt x="546" y="133"/>
                  <a:pt x="546" y="133"/>
                  <a:pt x="546" y="133"/>
                </a:cubicBezTo>
                <a:cubicBezTo>
                  <a:pt x="529" y="143"/>
                  <a:pt x="507" y="141"/>
                  <a:pt x="491" y="129"/>
                </a:cubicBezTo>
                <a:cubicBezTo>
                  <a:pt x="474" y="116"/>
                  <a:pt x="454" y="105"/>
                  <a:pt x="434" y="96"/>
                </a:cubicBezTo>
                <a:cubicBezTo>
                  <a:pt x="416" y="88"/>
                  <a:pt x="403" y="71"/>
                  <a:pt x="403" y="51"/>
                </a:cubicBezTo>
                <a:cubicBezTo>
                  <a:pt x="403" y="49"/>
                  <a:pt x="403" y="49"/>
                  <a:pt x="403" y="49"/>
                </a:cubicBezTo>
                <a:cubicBezTo>
                  <a:pt x="403" y="22"/>
                  <a:pt x="381" y="0"/>
                  <a:pt x="354" y="0"/>
                </a:cubicBezTo>
                <a:cubicBezTo>
                  <a:pt x="300" y="0"/>
                  <a:pt x="300" y="0"/>
                  <a:pt x="300" y="0"/>
                </a:cubicBezTo>
                <a:cubicBezTo>
                  <a:pt x="273" y="0"/>
                  <a:pt x="252" y="22"/>
                  <a:pt x="252" y="49"/>
                </a:cubicBezTo>
                <a:cubicBezTo>
                  <a:pt x="252" y="51"/>
                  <a:pt x="252" y="51"/>
                  <a:pt x="252" y="51"/>
                </a:cubicBezTo>
                <a:cubicBezTo>
                  <a:pt x="252" y="71"/>
                  <a:pt x="239" y="88"/>
                  <a:pt x="221" y="96"/>
                </a:cubicBezTo>
                <a:cubicBezTo>
                  <a:pt x="200" y="105"/>
                  <a:pt x="181" y="116"/>
                  <a:pt x="163" y="129"/>
                </a:cubicBezTo>
                <a:cubicBezTo>
                  <a:pt x="147" y="141"/>
                  <a:pt x="126" y="143"/>
                  <a:pt x="109" y="133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84" y="119"/>
                  <a:pt x="54" y="127"/>
                  <a:pt x="40" y="150"/>
                </a:cubicBezTo>
                <a:cubicBezTo>
                  <a:pt x="13" y="197"/>
                  <a:pt x="13" y="197"/>
                  <a:pt x="13" y="197"/>
                </a:cubicBezTo>
                <a:cubicBezTo>
                  <a:pt x="0" y="220"/>
                  <a:pt x="8" y="250"/>
                  <a:pt x="31" y="264"/>
                </a:cubicBezTo>
                <a:cubicBezTo>
                  <a:pt x="33" y="264"/>
                  <a:pt x="33" y="264"/>
                  <a:pt x="33" y="264"/>
                </a:cubicBezTo>
                <a:cubicBezTo>
                  <a:pt x="50" y="274"/>
                  <a:pt x="59" y="294"/>
                  <a:pt x="57" y="314"/>
                </a:cubicBezTo>
                <a:cubicBezTo>
                  <a:pt x="55" y="325"/>
                  <a:pt x="55" y="336"/>
                  <a:pt x="55" y="347"/>
                </a:cubicBezTo>
                <a:cubicBezTo>
                  <a:pt x="55" y="358"/>
                  <a:pt x="55" y="369"/>
                  <a:pt x="57" y="380"/>
                </a:cubicBezTo>
                <a:cubicBezTo>
                  <a:pt x="59" y="400"/>
                  <a:pt x="50" y="420"/>
                  <a:pt x="33" y="430"/>
                </a:cubicBezTo>
                <a:cubicBezTo>
                  <a:pt x="31" y="431"/>
                  <a:pt x="31" y="431"/>
                  <a:pt x="31" y="431"/>
                </a:cubicBezTo>
                <a:cubicBezTo>
                  <a:pt x="8" y="444"/>
                  <a:pt x="0" y="474"/>
                  <a:pt x="13" y="497"/>
                </a:cubicBezTo>
                <a:cubicBezTo>
                  <a:pt x="40" y="544"/>
                  <a:pt x="40" y="544"/>
                  <a:pt x="40" y="544"/>
                </a:cubicBezTo>
                <a:cubicBezTo>
                  <a:pt x="54" y="567"/>
                  <a:pt x="84" y="575"/>
                  <a:pt x="107" y="562"/>
                </a:cubicBezTo>
                <a:cubicBezTo>
                  <a:pt x="109" y="561"/>
                  <a:pt x="109" y="561"/>
                  <a:pt x="109" y="561"/>
                </a:cubicBezTo>
                <a:cubicBezTo>
                  <a:pt x="126" y="551"/>
                  <a:pt x="147" y="553"/>
                  <a:pt x="163" y="565"/>
                </a:cubicBezTo>
                <a:cubicBezTo>
                  <a:pt x="181" y="578"/>
                  <a:pt x="200" y="589"/>
                  <a:pt x="221" y="598"/>
                </a:cubicBezTo>
                <a:cubicBezTo>
                  <a:pt x="239" y="606"/>
                  <a:pt x="252" y="624"/>
                  <a:pt x="252" y="643"/>
                </a:cubicBezTo>
                <a:cubicBezTo>
                  <a:pt x="252" y="645"/>
                  <a:pt x="252" y="645"/>
                  <a:pt x="252" y="645"/>
                </a:cubicBezTo>
                <a:cubicBezTo>
                  <a:pt x="252" y="672"/>
                  <a:pt x="273" y="694"/>
                  <a:pt x="300" y="694"/>
                </a:cubicBezTo>
                <a:cubicBezTo>
                  <a:pt x="354" y="694"/>
                  <a:pt x="354" y="694"/>
                  <a:pt x="354" y="694"/>
                </a:cubicBezTo>
                <a:cubicBezTo>
                  <a:pt x="381" y="694"/>
                  <a:pt x="403" y="672"/>
                  <a:pt x="403" y="645"/>
                </a:cubicBezTo>
                <a:cubicBezTo>
                  <a:pt x="403" y="643"/>
                  <a:pt x="403" y="643"/>
                  <a:pt x="403" y="643"/>
                </a:cubicBezTo>
                <a:cubicBezTo>
                  <a:pt x="403" y="624"/>
                  <a:pt x="416" y="606"/>
                  <a:pt x="434" y="598"/>
                </a:cubicBezTo>
                <a:cubicBezTo>
                  <a:pt x="454" y="589"/>
                  <a:pt x="474" y="578"/>
                  <a:pt x="491" y="565"/>
                </a:cubicBezTo>
                <a:cubicBezTo>
                  <a:pt x="507" y="553"/>
                  <a:pt x="529" y="551"/>
                  <a:pt x="546" y="561"/>
                </a:cubicBezTo>
                <a:cubicBezTo>
                  <a:pt x="548" y="562"/>
                  <a:pt x="548" y="562"/>
                  <a:pt x="548" y="562"/>
                </a:cubicBezTo>
                <a:cubicBezTo>
                  <a:pt x="571" y="575"/>
                  <a:pt x="601" y="567"/>
                  <a:pt x="615" y="544"/>
                </a:cubicBezTo>
                <a:cubicBezTo>
                  <a:pt x="642" y="497"/>
                  <a:pt x="642" y="497"/>
                  <a:pt x="642" y="497"/>
                </a:cubicBezTo>
                <a:cubicBezTo>
                  <a:pt x="655" y="474"/>
                  <a:pt x="647" y="444"/>
                  <a:pt x="624" y="431"/>
                </a:cubicBezTo>
                <a:cubicBezTo>
                  <a:pt x="622" y="430"/>
                  <a:pt x="622" y="430"/>
                  <a:pt x="622" y="430"/>
                </a:cubicBezTo>
                <a:cubicBezTo>
                  <a:pt x="605" y="420"/>
                  <a:pt x="596" y="400"/>
                  <a:pt x="598" y="380"/>
                </a:cubicBezTo>
                <a:cubicBezTo>
                  <a:pt x="599" y="369"/>
                  <a:pt x="600" y="358"/>
                  <a:pt x="600" y="3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62000" dist="254000" dir="5400000" sx="74419" sy="74419" algn="ctr" rotWithShape="0">
              <a:srgbClr val="000000">
                <a:alpha val="3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9A09A2-4C4D-1B07-E7CA-158AA2671560}"/>
              </a:ext>
            </a:extLst>
          </p:cNvPr>
          <p:cNvSpPr txBox="1"/>
          <p:nvPr/>
        </p:nvSpPr>
        <p:spPr>
          <a:xfrm>
            <a:off x="8724167" y="4341616"/>
            <a:ext cx="2430916" cy="11445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400" b="1">
                <a:solidFill>
                  <a:schemeClr val="tx2"/>
                </a:solidFill>
              </a:rPr>
              <a:t>Maintenance &amp; Engineering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200">
                <a:solidFill>
                  <a:schemeClr val="tx2"/>
                </a:solidFill>
              </a:rPr>
              <a:t>24/7 monitoring of the facility , enabling </a:t>
            </a:r>
            <a:r>
              <a:rPr lang="en-US" sz="1200" b="1">
                <a:solidFill>
                  <a:schemeClr val="tx2"/>
                </a:solidFill>
              </a:rPr>
              <a:t>pro-active maintenance </a:t>
            </a:r>
            <a:r>
              <a:rPr lang="en-US" sz="1200">
                <a:solidFill>
                  <a:schemeClr val="tx2"/>
                </a:solidFill>
              </a:rPr>
              <a:t>of critical systems​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19BD18CB-C198-5C73-91E8-97B1AFA03BBB}"/>
              </a:ext>
            </a:extLst>
          </p:cNvPr>
          <p:cNvSpPr>
            <a:spLocks/>
          </p:cNvSpPr>
          <p:nvPr/>
        </p:nvSpPr>
        <p:spPr bwMode="auto">
          <a:xfrm>
            <a:off x="978972" y="1451752"/>
            <a:ext cx="2154314" cy="2282826"/>
          </a:xfrm>
          <a:custGeom>
            <a:avLst/>
            <a:gdLst>
              <a:gd name="T0" fmla="*/ 600 w 655"/>
              <a:gd name="T1" fmla="*/ 347 h 694"/>
              <a:gd name="T2" fmla="*/ 598 w 655"/>
              <a:gd name="T3" fmla="*/ 314 h 694"/>
              <a:gd name="T4" fmla="*/ 622 w 655"/>
              <a:gd name="T5" fmla="*/ 264 h 694"/>
              <a:gd name="T6" fmla="*/ 624 w 655"/>
              <a:gd name="T7" fmla="*/ 264 h 694"/>
              <a:gd name="T8" fmla="*/ 642 w 655"/>
              <a:gd name="T9" fmla="*/ 197 h 694"/>
              <a:gd name="T10" fmla="*/ 615 w 655"/>
              <a:gd name="T11" fmla="*/ 150 h 694"/>
              <a:gd name="T12" fmla="*/ 548 w 655"/>
              <a:gd name="T13" fmla="*/ 132 h 694"/>
              <a:gd name="T14" fmla="*/ 546 w 655"/>
              <a:gd name="T15" fmla="*/ 133 h 694"/>
              <a:gd name="T16" fmla="*/ 491 w 655"/>
              <a:gd name="T17" fmla="*/ 129 h 694"/>
              <a:gd name="T18" fmla="*/ 434 w 655"/>
              <a:gd name="T19" fmla="*/ 96 h 694"/>
              <a:gd name="T20" fmla="*/ 403 w 655"/>
              <a:gd name="T21" fmla="*/ 51 h 694"/>
              <a:gd name="T22" fmla="*/ 403 w 655"/>
              <a:gd name="T23" fmla="*/ 49 h 694"/>
              <a:gd name="T24" fmla="*/ 354 w 655"/>
              <a:gd name="T25" fmla="*/ 0 h 694"/>
              <a:gd name="T26" fmla="*/ 300 w 655"/>
              <a:gd name="T27" fmla="*/ 0 h 694"/>
              <a:gd name="T28" fmla="*/ 252 w 655"/>
              <a:gd name="T29" fmla="*/ 49 h 694"/>
              <a:gd name="T30" fmla="*/ 252 w 655"/>
              <a:gd name="T31" fmla="*/ 51 h 694"/>
              <a:gd name="T32" fmla="*/ 221 w 655"/>
              <a:gd name="T33" fmla="*/ 96 h 694"/>
              <a:gd name="T34" fmla="*/ 163 w 655"/>
              <a:gd name="T35" fmla="*/ 129 h 694"/>
              <a:gd name="T36" fmla="*/ 109 w 655"/>
              <a:gd name="T37" fmla="*/ 133 h 694"/>
              <a:gd name="T38" fmla="*/ 107 w 655"/>
              <a:gd name="T39" fmla="*/ 132 h 694"/>
              <a:gd name="T40" fmla="*/ 40 w 655"/>
              <a:gd name="T41" fmla="*/ 150 h 694"/>
              <a:gd name="T42" fmla="*/ 13 w 655"/>
              <a:gd name="T43" fmla="*/ 197 h 694"/>
              <a:gd name="T44" fmla="*/ 31 w 655"/>
              <a:gd name="T45" fmla="*/ 264 h 694"/>
              <a:gd name="T46" fmla="*/ 33 w 655"/>
              <a:gd name="T47" fmla="*/ 264 h 694"/>
              <a:gd name="T48" fmla="*/ 57 w 655"/>
              <a:gd name="T49" fmla="*/ 314 h 694"/>
              <a:gd name="T50" fmla="*/ 55 w 655"/>
              <a:gd name="T51" fmla="*/ 347 h 694"/>
              <a:gd name="T52" fmla="*/ 57 w 655"/>
              <a:gd name="T53" fmla="*/ 380 h 694"/>
              <a:gd name="T54" fmla="*/ 33 w 655"/>
              <a:gd name="T55" fmla="*/ 430 h 694"/>
              <a:gd name="T56" fmla="*/ 31 w 655"/>
              <a:gd name="T57" fmla="*/ 431 h 694"/>
              <a:gd name="T58" fmla="*/ 13 w 655"/>
              <a:gd name="T59" fmla="*/ 497 h 694"/>
              <a:gd name="T60" fmla="*/ 40 w 655"/>
              <a:gd name="T61" fmla="*/ 544 h 694"/>
              <a:gd name="T62" fmla="*/ 107 w 655"/>
              <a:gd name="T63" fmla="*/ 562 h 694"/>
              <a:gd name="T64" fmla="*/ 109 w 655"/>
              <a:gd name="T65" fmla="*/ 561 h 694"/>
              <a:gd name="T66" fmla="*/ 163 w 655"/>
              <a:gd name="T67" fmla="*/ 565 h 694"/>
              <a:gd name="T68" fmla="*/ 221 w 655"/>
              <a:gd name="T69" fmla="*/ 598 h 694"/>
              <a:gd name="T70" fmla="*/ 252 w 655"/>
              <a:gd name="T71" fmla="*/ 643 h 694"/>
              <a:gd name="T72" fmla="*/ 252 w 655"/>
              <a:gd name="T73" fmla="*/ 645 h 694"/>
              <a:gd name="T74" fmla="*/ 300 w 655"/>
              <a:gd name="T75" fmla="*/ 694 h 694"/>
              <a:gd name="T76" fmla="*/ 354 w 655"/>
              <a:gd name="T77" fmla="*/ 694 h 694"/>
              <a:gd name="T78" fmla="*/ 403 w 655"/>
              <a:gd name="T79" fmla="*/ 645 h 694"/>
              <a:gd name="T80" fmla="*/ 403 w 655"/>
              <a:gd name="T81" fmla="*/ 643 h 694"/>
              <a:gd name="T82" fmla="*/ 434 w 655"/>
              <a:gd name="T83" fmla="*/ 598 h 694"/>
              <a:gd name="T84" fmla="*/ 491 w 655"/>
              <a:gd name="T85" fmla="*/ 565 h 694"/>
              <a:gd name="T86" fmla="*/ 546 w 655"/>
              <a:gd name="T87" fmla="*/ 561 h 694"/>
              <a:gd name="T88" fmla="*/ 548 w 655"/>
              <a:gd name="T89" fmla="*/ 562 h 694"/>
              <a:gd name="T90" fmla="*/ 615 w 655"/>
              <a:gd name="T91" fmla="*/ 544 h 694"/>
              <a:gd name="T92" fmla="*/ 642 w 655"/>
              <a:gd name="T93" fmla="*/ 497 h 694"/>
              <a:gd name="T94" fmla="*/ 624 w 655"/>
              <a:gd name="T95" fmla="*/ 431 h 694"/>
              <a:gd name="T96" fmla="*/ 622 w 655"/>
              <a:gd name="T97" fmla="*/ 430 h 694"/>
              <a:gd name="T98" fmla="*/ 598 w 655"/>
              <a:gd name="T99" fmla="*/ 380 h 694"/>
              <a:gd name="T100" fmla="*/ 600 w 655"/>
              <a:gd name="T101" fmla="*/ 347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55" h="694">
                <a:moveTo>
                  <a:pt x="600" y="347"/>
                </a:moveTo>
                <a:cubicBezTo>
                  <a:pt x="600" y="336"/>
                  <a:pt x="599" y="325"/>
                  <a:pt x="598" y="314"/>
                </a:cubicBezTo>
                <a:cubicBezTo>
                  <a:pt x="596" y="294"/>
                  <a:pt x="605" y="274"/>
                  <a:pt x="622" y="264"/>
                </a:cubicBezTo>
                <a:cubicBezTo>
                  <a:pt x="624" y="264"/>
                  <a:pt x="624" y="264"/>
                  <a:pt x="624" y="264"/>
                </a:cubicBezTo>
                <a:cubicBezTo>
                  <a:pt x="647" y="250"/>
                  <a:pt x="655" y="220"/>
                  <a:pt x="642" y="197"/>
                </a:cubicBezTo>
                <a:cubicBezTo>
                  <a:pt x="615" y="150"/>
                  <a:pt x="615" y="150"/>
                  <a:pt x="615" y="150"/>
                </a:cubicBezTo>
                <a:cubicBezTo>
                  <a:pt x="601" y="127"/>
                  <a:pt x="571" y="119"/>
                  <a:pt x="548" y="132"/>
                </a:cubicBezTo>
                <a:cubicBezTo>
                  <a:pt x="546" y="133"/>
                  <a:pt x="546" y="133"/>
                  <a:pt x="546" y="133"/>
                </a:cubicBezTo>
                <a:cubicBezTo>
                  <a:pt x="529" y="143"/>
                  <a:pt x="507" y="141"/>
                  <a:pt x="491" y="129"/>
                </a:cubicBezTo>
                <a:cubicBezTo>
                  <a:pt x="474" y="116"/>
                  <a:pt x="454" y="105"/>
                  <a:pt x="434" y="96"/>
                </a:cubicBezTo>
                <a:cubicBezTo>
                  <a:pt x="416" y="88"/>
                  <a:pt x="403" y="71"/>
                  <a:pt x="403" y="51"/>
                </a:cubicBezTo>
                <a:cubicBezTo>
                  <a:pt x="403" y="49"/>
                  <a:pt x="403" y="49"/>
                  <a:pt x="403" y="49"/>
                </a:cubicBezTo>
                <a:cubicBezTo>
                  <a:pt x="403" y="22"/>
                  <a:pt x="381" y="0"/>
                  <a:pt x="354" y="0"/>
                </a:cubicBezTo>
                <a:cubicBezTo>
                  <a:pt x="300" y="0"/>
                  <a:pt x="300" y="0"/>
                  <a:pt x="300" y="0"/>
                </a:cubicBezTo>
                <a:cubicBezTo>
                  <a:pt x="273" y="0"/>
                  <a:pt x="252" y="22"/>
                  <a:pt x="252" y="49"/>
                </a:cubicBezTo>
                <a:cubicBezTo>
                  <a:pt x="252" y="51"/>
                  <a:pt x="252" y="51"/>
                  <a:pt x="252" y="51"/>
                </a:cubicBezTo>
                <a:cubicBezTo>
                  <a:pt x="252" y="71"/>
                  <a:pt x="239" y="88"/>
                  <a:pt x="221" y="96"/>
                </a:cubicBezTo>
                <a:cubicBezTo>
                  <a:pt x="200" y="105"/>
                  <a:pt x="181" y="116"/>
                  <a:pt x="163" y="129"/>
                </a:cubicBezTo>
                <a:cubicBezTo>
                  <a:pt x="147" y="141"/>
                  <a:pt x="126" y="143"/>
                  <a:pt x="109" y="133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84" y="119"/>
                  <a:pt x="54" y="127"/>
                  <a:pt x="40" y="150"/>
                </a:cubicBezTo>
                <a:cubicBezTo>
                  <a:pt x="13" y="197"/>
                  <a:pt x="13" y="197"/>
                  <a:pt x="13" y="197"/>
                </a:cubicBezTo>
                <a:cubicBezTo>
                  <a:pt x="0" y="220"/>
                  <a:pt x="8" y="250"/>
                  <a:pt x="31" y="264"/>
                </a:cubicBezTo>
                <a:cubicBezTo>
                  <a:pt x="33" y="264"/>
                  <a:pt x="33" y="264"/>
                  <a:pt x="33" y="264"/>
                </a:cubicBezTo>
                <a:cubicBezTo>
                  <a:pt x="50" y="274"/>
                  <a:pt x="59" y="294"/>
                  <a:pt x="57" y="314"/>
                </a:cubicBezTo>
                <a:cubicBezTo>
                  <a:pt x="55" y="325"/>
                  <a:pt x="55" y="336"/>
                  <a:pt x="55" y="347"/>
                </a:cubicBezTo>
                <a:cubicBezTo>
                  <a:pt x="55" y="358"/>
                  <a:pt x="55" y="369"/>
                  <a:pt x="57" y="380"/>
                </a:cubicBezTo>
                <a:cubicBezTo>
                  <a:pt x="59" y="400"/>
                  <a:pt x="50" y="420"/>
                  <a:pt x="33" y="430"/>
                </a:cubicBezTo>
                <a:cubicBezTo>
                  <a:pt x="31" y="431"/>
                  <a:pt x="31" y="431"/>
                  <a:pt x="31" y="431"/>
                </a:cubicBezTo>
                <a:cubicBezTo>
                  <a:pt x="8" y="444"/>
                  <a:pt x="0" y="474"/>
                  <a:pt x="13" y="497"/>
                </a:cubicBezTo>
                <a:cubicBezTo>
                  <a:pt x="40" y="544"/>
                  <a:pt x="40" y="544"/>
                  <a:pt x="40" y="544"/>
                </a:cubicBezTo>
                <a:cubicBezTo>
                  <a:pt x="54" y="567"/>
                  <a:pt x="84" y="575"/>
                  <a:pt x="107" y="562"/>
                </a:cubicBezTo>
                <a:cubicBezTo>
                  <a:pt x="109" y="561"/>
                  <a:pt x="109" y="561"/>
                  <a:pt x="109" y="561"/>
                </a:cubicBezTo>
                <a:cubicBezTo>
                  <a:pt x="126" y="551"/>
                  <a:pt x="147" y="553"/>
                  <a:pt x="163" y="565"/>
                </a:cubicBezTo>
                <a:cubicBezTo>
                  <a:pt x="181" y="578"/>
                  <a:pt x="200" y="589"/>
                  <a:pt x="221" y="598"/>
                </a:cubicBezTo>
                <a:cubicBezTo>
                  <a:pt x="239" y="606"/>
                  <a:pt x="252" y="624"/>
                  <a:pt x="252" y="643"/>
                </a:cubicBezTo>
                <a:cubicBezTo>
                  <a:pt x="252" y="645"/>
                  <a:pt x="252" y="645"/>
                  <a:pt x="252" y="645"/>
                </a:cubicBezTo>
                <a:cubicBezTo>
                  <a:pt x="252" y="672"/>
                  <a:pt x="273" y="694"/>
                  <a:pt x="300" y="694"/>
                </a:cubicBezTo>
                <a:cubicBezTo>
                  <a:pt x="354" y="694"/>
                  <a:pt x="354" y="694"/>
                  <a:pt x="354" y="694"/>
                </a:cubicBezTo>
                <a:cubicBezTo>
                  <a:pt x="381" y="694"/>
                  <a:pt x="403" y="672"/>
                  <a:pt x="403" y="645"/>
                </a:cubicBezTo>
                <a:cubicBezTo>
                  <a:pt x="403" y="643"/>
                  <a:pt x="403" y="643"/>
                  <a:pt x="403" y="643"/>
                </a:cubicBezTo>
                <a:cubicBezTo>
                  <a:pt x="403" y="624"/>
                  <a:pt x="416" y="606"/>
                  <a:pt x="434" y="598"/>
                </a:cubicBezTo>
                <a:cubicBezTo>
                  <a:pt x="454" y="589"/>
                  <a:pt x="474" y="578"/>
                  <a:pt x="491" y="565"/>
                </a:cubicBezTo>
                <a:cubicBezTo>
                  <a:pt x="507" y="553"/>
                  <a:pt x="529" y="551"/>
                  <a:pt x="546" y="561"/>
                </a:cubicBezTo>
                <a:cubicBezTo>
                  <a:pt x="548" y="562"/>
                  <a:pt x="548" y="562"/>
                  <a:pt x="548" y="562"/>
                </a:cubicBezTo>
                <a:cubicBezTo>
                  <a:pt x="571" y="575"/>
                  <a:pt x="601" y="567"/>
                  <a:pt x="615" y="544"/>
                </a:cubicBezTo>
                <a:cubicBezTo>
                  <a:pt x="642" y="497"/>
                  <a:pt x="642" y="497"/>
                  <a:pt x="642" y="497"/>
                </a:cubicBezTo>
                <a:cubicBezTo>
                  <a:pt x="655" y="474"/>
                  <a:pt x="647" y="444"/>
                  <a:pt x="624" y="431"/>
                </a:cubicBezTo>
                <a:cubicBezTo>
                  <a:pt x="622" y="430"/>
                  <a:pt x="622" y="430"/>
                  <a:pt x="622" y="430"/>
                </a:cubicBezTo>
                <a:cubicBezTo>
                  <a:pt x="605" y="420"/>
                  <a:pt x="596" y="400"/>
                  <a:pt x="598" y="380"/>
                </a:cubicBezTo>
                <a:cubicBezTo>
                  <a:pt x="599" y="369"/>
                  <a:pt x="600" y="358"/>
                  <a:pt x="600" y="3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96013" dist="327668" dir="5400000" sx="83319" sy="83319" algn="ctr" rotWithShape="0">
              <a:srgbClr val="000000">
                <a:alpha val="1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BC19DD-43A9-A016-50C4-629793D45FF5}"/>
              </a:ext>
            </a:extLst>
          </p:cNvPr>
          <p:cNvGrpSpPr/>
          <p:nvPr/>
        </p:nvGrpSpPr>
        <p:grpSpPr>
          <a:xfrm>
            <a:off x="1583781" y="2270307"/>
            <a:ext cx="765920" cy="638262"/>
            <a:chOff x="5111750" y="4298950"/>
            <a:chExt cx="800100" cy="666750"/>
          </a:xfrm>
          <a:solidFill>
            <a:srgbClr val="262626"/>
          </a:solidFill>
        </p:grpSpPr>
        <p:sp>
          <p:nvSpPr>
            <p:cNvPr id="26" name="Freeform 548">
              <a:extLst>
                <a:ext uri="{FF2B5EF4-FFF2-40B4-BE49-F238E27FC236}">
                  <a16:creationId xmlns:a16="http://schemas.microsoft.com/office/drawing/2014/main" id="{E810D59F-3236-A967-61F3-844CA9712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1750" y="4298950"/>
              <a:ext cx="800100" cy="666750"/>
            </a:xfrm>
            <a:custGeom>
              <a:avLst/>
              <a:gdLst>
                <a:gd name="T0" fmla="*/ 47 w 240"/>
                <a:gd name="T1" fmla="*/ 32 h 200"/>
                <a:gd name="T2" fmla="*/ 43 w 240"/>
                <a:gd name="T3" fmla="*/ 12 h 200"/>
                <a:gd name="T4" fmla="*/ 31 w 240"/>
                <a:gd name="T5" fmla="*/ 12 h 200"/>
                <a:gd name="T6" fmla="*/ 16 w 240"/>
                <a:gd name="T7" fmla="*/ 0 h 200"/>
                <a:gd name="T8" fmla="*/ 0 w 240"/>
                <a:gd name="T9" fmla="*/ 16 h 200"/>
                <a:gd name="T10" fmla="*/ 16 w 240"/>
                <a:gd name="T11" fmla="*/ 32 h 200"/>
                <a:gd name="T12" fmla="*/ 31 w 240"/>
                <a:gd name="T13" fmla="*/ 20 h 200"/>
                <a:gd name="T14" fmla="*/ 37 w 240"/>
                <a:gd name="T15" fmla="*/ 20 h 200"/>
                <a:gd name="T16" fmla="*/ 39 w 240"/>
                <a:gd name="T17" fmla="*/ 32 h 200"/>
                <a:gd name="T18" fmla="*/ 38 w 240"/>
                <a:gd name="T19" fmla="*/ 32 h 200"/>
                <a:gd name="T20" fmla="*/ 59 w 240"/>
                <a:gd name="T21" fmla="*/ 136 h 200"/>
                <a:gd name="T22" fmla="*/ 40 w 240"/>
                <a:gd name="T23" fmla="*/ 154 h 200"/>
                <a:gd name="T24" fmla="*/ 45 w 240"/>
                <a:gd name="T25" fmla="*/ 169 h 200"/>
                <a:gd name="T26" fmla="*/ 60 w 240"/>
                <a:gd name="T27" fmla="*/ 176 h 200"/>
                <a:gd name="T28" fmla="*/ 68 w 240"/>
                <a:gd name="T29" fmla="*/ 176 h 200"/>
                <a:gd name="T30" fmla="*/ 92 w 240"/>
                <a:gd name="T31" fmla="*/ 200 h 200"/>
                <a:gd name="T32" fmla="*/ 116 w 240"/>
                <a:gd name="T33" fmla="*/ 176 h 200"/>
                <a:gd name="T34" fmla="*/ 160 w 240"/>
                <a:gd name="T35" fmla="*/ 176 h 200"/>
                <a:gd name="T36" fmla="*/ 184 w 240"/>
                <a:gd name="T37" fmla="*/ 200 h 200"/>
                <a:gd name="T38" fmla="*/ 208 w 240"/>
                <a:gd name="T39" fmla="*/ 176 h 200"/>
                <a:gd name="T40" fmla="*/ 224 w 240"/>
                <a:gd name="T41" fmla="*/ 176 h 200"/>
                <a:gd name="T42" fmla="*/ 228 w 240"/>
                <a:gd name="T43" fmla="*/ 172 h 200"/>
                <a:gd name="T44" fmla="*/ 224 w 240"/>
                <a:gd name="T45" fmla="*/ 168 h 200"/>
                <a:gd name="T46" fmla="*/ 207 w 240"/>
                <a:gd name="T47" fmla="*/ 168 h 200"/>
                <a:gd name="T48" fmla="*/ 184 w 240"/>
                <a:gd name="T49" fmla="*/ 152 h 200"/>
                <a:gd name="T50" fmla="*/ 161 w 240"/>
                <a:gd name="T51" fmla="*/ 168 h 200"/>
                <a:gd name="T52" fmla="*/ 115 w 240"/>
                <a:gd name="T53" fmla="*/ 168 h 200"/>
                <a:gd name="T54" fmla="*/ 92 w 240"/>
                <a:gd name="T55" fmla="*/ 152 h 200"/>
                <a:gd name="T56" fmla="*/ 69 w 240"/>
                <a:gd name="T57" fmla="*/ 168 h 200"/>
                <a:gd name="T58" fmla="*/ 60 w 240"/>
                <a:gd name="T59" fmla="*/ 168 h 200"/>
                <a:gd name="T60" fmla="*/ 51 w 240"/>
                <a:gd name="T61" fmla="*/ 164 h 200"/>
                <a:gd name="T62" fmla="*/ 48 w 240"/>
                <a:gd name="T63" fmla="*/ 155 h 200"/>
                <a:gd name="T64" fmla="*/ 61 w 240"/>
                <a:gd name="T65" fmla="*/ 144 h 200"/>
                <a:gd name="T66" fmla="*/ 64 w 240"/>
                <a:gd name="T67" fmla="*/ 144 h 200"/>
                <a:gd name="T68" fmla="*/ 64 w 240"/>
                <a:gd name="T69" fmla="*/ 144 h 200"/>
                <a:gd name="T70" fmla="*/ 220 w 240"/>
                <a:gd name="T71" fmla="*/ 144 h 200"/>
                <a:gd name="T72" fmla="*/ 240 w 240"/>
                <a:gd name="T73" fmla="*/ 124 h 200"/>
                <a:gd name="T74" fmla="*/ 240 w 240"/>
                <a:gd name="T75" fmla="*/ 32 h 200"/>
                <a:gd name="T76" fmla="*/ 47 w 240"/>
                <a:gd name="T77" fmla="*/ 32 h 200"/>
                <a:gd name="T78" fmla="*/ 16 w 240"/>
                <a:gd name="T79" fmla="*/ 24 h 200"/>
                <a:gd name="T80" fmla="*/ 8 w 240"/>
                <a:gd name="T81" fmla="*/ 16 h 200"/>
                <a:gd name="T82" fmla="*/ 16 w 240"/>
                <a:gd name="T83" fmla="*/ 8 h 200"/>
                <a:gd name="T84" fmla="*/ 24 w 240"/>
                <a:gd name="T85" fmla="*/ 16 h 200"/>
                <a:gd name="T86" fmla="*/ 16 w 240"/>
                <a:gd name="T87" fmla="*/ 24 h 200"/>
                <a:gd name="T88" fmla="*/ 184 w 240"/>
                <a:gd name="T89" fmla="*/ 160 h 200"/>
                <a:gd name="T90" fmla="*/ 200 w 240"/>
                <a:gd name="T91" fmla="*/ 176 h 200"/>
                <a:gd name="T92" fmla="*/ 184 w 240"/>
                <a:gd name="T93" fmla="*/ 192 h 200"/>
                <a:gd name="T94" fmla="*/ 168 w 240"/>
                <a:gd name="T95" fmla="*/ 176 h 200"/>
                <a:gd name="T96" fmla="*/ 184 w 240"/>
                <a:gd name="T97" fmla="*/ 160 h 200"/>
                <a:gd name="T98" fmla="*/ 92 w 240"/>
                <a:gd name="T99" fmla="*/ 160 h 200"/>
                <a:gd name="T100" fmla="*/ 108 w 240"/>
                <a:gd name="T101" fmla="*/ 176 h 200"/>
                <a:gd name="T102" fmla="*/ 92 w 240"/>
                <a:gd name="T103" fmla="*/ 192 h 200"/>
                <a:gd name="T104" fmla="*/ 76 w 240"/>
                <a:gd name="T105" fmla="*/ 176 h 200"/>
                <a:gd name="T106" fmla="*/ 92 w 240"/>
                <a:gd name="T107" fmla="*/ 160 h 200"/>
                <a:gd name="T108" fmla="*/ 232 w 240"/>
                <a:gd name="T109" fmla="*/ 124 h 200"/>
                <a:gd name="T110" fmla="*/ 220 w 240"/>
                <a:gd name="T111" fmla="*/ 136 h 200"/>
                <a:gd name="T112" fmla="*/ 67 w 240"/>
                <a:gd name="T113" fmla="*/ 136 h 200"/>
                <a:gd name="T114" fmla="*/ 48 w 240"/>
                <a:gd name="T115" fmla="*/ 40 h 200"/>
                <a:gd name="T116" fmla="*/ 232 w 240"/>
                <a:gd name="T117" fmla="*/ 40 h 200"/>
                <a:gd name="T118" fmla="*/ 232 w 240"/>
                <a:gd name="T119" fmla="*/ 12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200">
                  <a:moveTo>
                    <a:pt x="47" y="32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0" y="5"/>
                    <a:pt x="23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3" y="32"/>
                    <a:pt x="30" y="27"/>
                    <a:pt x="31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59" y="136"/>
                    <a:pt x="59" y="136"/>
                    <a:pt x="59" y="136"/>
                  </a:cubicBezTo>
                  <a:cubicBezTo>
                    <a:pt x="49" y="137"/>
                    <a:pt x="41" y="144"/>
                    <a:pt x="40" y="154"/>
                  </a:cubicBezTo>
                  <a:cubicBezTo>
                    <a:pt x="40" y="160"/>
                    <a:pt x="41" y="165"/>
                    <a:pt x="45" y="169"/>
                  </a:cubicBezTo>
                  <a:cubicBezTo>
                    <a:pt x="49" y="174"/>
                    <a:pt x="54" y="176"/>
                    <a:pt x="60" y="176"/>
                  </a:cubicBezTo>
                  <a:cubicBezTo>
                    <a:pt x="68" y="176"/>
                    <a:pt x="68" y="176"/>
                    <a:pt x="68" y="176"/>
                  </a:cubicBezTo>
                  <a:cubicBezTo>
                    <a:pt x="68" y="189"/>
                    <a:pt x="79" y="200"/>
                    <a:pt x="92" y="200"/>
                  </a:cubicBezTo>
                  <a:cubicBezTo>
                    <a:pt x="105" y="200"/>
                    <a:pt x="116" y="189"/>
                    <a:pt x="116" y="176"/>
                  </a:cubicBezTo>
                  <a:cubicBezTo>
                    <a:pt x="160" y="176"/>
                    <a:pt x="160" y="176"/>
                    <a:pt x="160" y="176"/>
                  </a:cubicBezTo>
                  <a:cubicBezTo>
                    <a:pt x="160" y="189"/>
                    <a:pt x="171" y="200"/>
                    <a:pt x="184" y="200"/>
                  </a:cubicBezTo>
                  <a:cubicBezTo>
                    <a:pt x="197" y="200"/>
                    <a:pt x="208" y="189"/>
                    <a:pt x="208" y="176"/>
                  </a:cubicBezTo>
                  <a:cubicBezTo>
                    <a:pt x="224" y="176"/>
                    <a:pt x="224" y="176"/>
                    <a:pt x="224" y="176"/>
                  </a:cubicBezTo>
                  <a:cubicBezTo>
                    <a:pt x="226" y="176"/>
                    <a:pt x="228" y="174"/>
                    <a:pt x="228" y="172"/>
                  </a:cubicBezTo>
                  <a:cubicBezTo>
                    <a:pt x="228" y="170"/>
                    <a:pt x="226" y="168"/>
                    <a:pt x="224" y="168"/>
                  </a:cubicBezTo>
                  <a:cubicBezTo>
                    <a:pt x="207" y="168"/>
                    <a:pt x="207" y="168"/>
                    <a:pt x="207" y="168"/>
                  </a:cubicBezTo>
                  <a:cubicBezTo>
                    <a:pt x="203" y="159"/>
                    <a:pt x="194" y="152"/>
                    <a:pt x="184" y="152"/>
                  </a:cubicBezTo>
                  <a:cubicBezTo>
                    <a:pt x="174" y="152"/>
                    <a:pt x="165" y="159"/>
                    <a:pt x="161" y="168"/>
                  </a:cubicBezTo>
                  <a:cubicBezTo>
                    <a:pt x="115" y="168"/>
                    <a:pt x="115" y="168"/>
                    <a:pt x="115" y="168"/>
                  </a:cubicBezTo>
                  <a:cubicBezTo>
                    <a:pt x="111" y="159"/>
                    <a:pt x="102" y="152"/>
                    <a:pt x="92" y="152"/>
                  </a:cubicBezTo>
                  <a:cubicBezTo>
                    <a:pt x="82" y="152"/>
                    <a:pt x="73" y="159"/>
                    <a:pt x="69" y="16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57" y="168"/>
                    <a:pt x="53" y="167"/>
                    <a:pt x="51" y="164"/>
                  </a:cubicBezTo>
                  <a:cubicBezTo>
                    <a:pt x="49" y="161"/>
                    <a:pt x="48" y="158"/>
                    <a:pt x="48" y="155"/>
                  </a:cubicBezTo>
                  <a:cubicBezTo>
                    <a:pt x="49" y="149"/>
                    <a:pt x="54" y="144"/>
                    <a:pt x="61" y="144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220" y="144"/>
                    <a:pt x="220" y="144"/>
                    <a:pt x="220" y="144"/>
                  </a:cubicBezTo>
                  <a:cubicBezTo>
                    <a:pt x="231" y="144"/>
                    <a:pt x="240" y="135"/>
                    <a:pt x="240" y="124"/>
                  </a:cubicBezTo>
                  <a:cubicBezTo>
                    <a:pt x="240" y="32"/>
                    <a:pt x="240" y="32"/>
                    <a:pt x="240" y="32"/>
                  </a:cubicBezTo>
                  <a:lnTo>
                    <a:pt x="47" y="32"/>
                  </a:lnTo>
                  <a:close/>
                  <a:moveTo>
                    <a:pt x="16" y="24"/>
                  </a:moveTo>
                  <a:cubicBezTo>
                    <a:pt x="12" y="24"/>
                    <a:pt x="8" y="20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20" y="8"/>
                    <a:pt x="24" y="12"/>
                    <a:pt x="24" y="16"/>
                  </a:cubicBezTo>
                  <a:cubicBezTo>
                    <a:pt x="24" y="20"/>
                    <a:pt x="20" y="24"/>
                    <a:pt x="16" y="24"/>
                  </a:cubicBezTo>
                  <a:close/>
                  <a:moveTo>
                    <a:pt x="184" y="160"/>
                  </a:moveTo>
                  <a:cubicBezTo>
                    <a:pt x="193" y="160"/>
                    <a:pt x="200" y="167"/>
                    <a:pt x="200" y="176"/>
                  </a:cubicBezTo>
                  <a:cubicBezTo>
                    <a:pt x="200" y="185"/>
                    <a:pt x="193" y="192"/>
                    <a:pt x="184" y="192"/>
                  </a:cubicBezTo>
                  <a:cubicBezTo>
                    <a:pt x="175" y="192"/>
                    <a:pt x="168" y="185"/>
                    <a:pt x="168" y="176"/>
                  </a:cubicBezTo>
                  <a:cubicBezTo>
                    <a:pt x="168" y="167"/>
                    <a:pt x="175" y="160"/>
                    <a:pt x="184" y="160"/>
                  </a:cubicBezTo>
                  <a:close/>
                  <a:moveTo>
                    <a:pt x="92" y="160"/>
                  </a:moveTo>
                  <a:cubicBezTo>
                    <a:pt x="101" y="160"/>
                    <a:pt x="108" y="167"/>
                    <a:pt x="108" y="176"/>
                  </a:cubicBezTo>
                  <a:cubicBezTo>
                    <a:pt x="108" y="185"/>
                    <a:pt x="101" y="192"/>
                    <a:pt x="92" y="192"/>
                  </a:cubicBezTo>
                  <a:cubicBezTo>
                    <a:pt x="83" y="192"/>
                    <a:pt x="76" y="185"/>
                    <a:pt x="76" y="176"/>
                  </a:cubicBezTo>
                  <a:cubicBezTo>
                    <a:pt x="76" y="167"/>
                    <a:pt x="83" y="160"/>
                    <a:pt x="92" y="160"/>
                  </a:cubicBezTo>
                  <a:close/>
                  <a:moveTo>
                    <a:pt x="232" y="124"/>
                  </a:moveTo>
                  <a:cubicBezTo>
                    <a:pt x="232" y="131"/>
                    <a:pt x="227" y="136"/>
                    <a:pt x="220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232" y="40"/>
                    <a:pt x="232" y="40"/>
                    <a:pt x="232" y="40"/>
                  </a:cubicBezTo>
                  <a:cubicBezTo>
                    <a:pt x="232" y="124"/>
                    <a:pt x="232" y="124"/>
                    <a:pt x="232" y="124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49">
              <a:extLst>
                <a:ext uri="{FF2B5EF4-FFF2-40B4-BE49-F238E27FC236}">
                  <a16:creationId xmlns:a16="http://schemas.microsoft.com/office/drawing/2014/main" id="{058A2600-5692-C71B-BA34-A206E2B43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750" y="4459288"/>
              <a:ext cx="106363" cy="106363"/>
            </a:xfrm>
            <a:custGeom>
              <a:avLst/>
              <a:gdLst>
                <a:gd name="T0" fmla="*/ 4 w 32"/>
                <a:gd name="T1" fmla="*/ 20 h 32"/>
                <a:gd name="T2" fmla="*/ 12 w 32"/>
                <a:gd name="T3" fmla="*/ 20 h 32"/>
                <a:gd name="T4" fmla="*/ 12 w 32"/>
                <a:gd name="T5" fmla="*/ 28 h 32"/>
                <a:gd name="T6" fmla="*/ 16 w 32"/>
                <a:gd name="T7" fmla="*/ 32 h 32"/>
                <a:gd name="T8" fmla="*/ 20 w 32"/>
                <a:gd name="T9" fmla="*/ 28 h 32"/>
                <a:gd name="T10" fmla="*/ 20 w 32"/>
                <a:gd name="T11" fmla="*/ 20 h 32"/>
                <a:gd name="T12" fmla="*/ 28 w 32"/>
                <a:gd name="T13" fmla="*/ 20 h 32"/>
                <a:gd name="T14" fmla="*/ 32 w 32"/>
                <a:gd name="T15" fmla="*/ 16 h 32"/>
                <a:gd name="T16" fmla="*/ 28 w 32"/>
                <a:gd name="T17" fmla="*/ 12 h 32"/>
                <a:gd name="T18" fmla="*/ 20 w 32"/>
                <a:gd name="T19" fmla="*/ 12 h 32"/>
                <a:gd name="T20" fmla="*/ 20 w 32"/>
                <a:gd name="T21" fmla="*/ 4 h 32"/>
                <a:gd name="T22" fmla="*/ 16 w 32"/>
                <a:gd name="T23" fmla="*/ 0 h 32"/>
                <a:gd name="T24" fmla="*/ 12 w 32"/>
                <a:gd name="T25" fmla="*/ 4 h 32"/>
                <a:gd name="T26" fmla="*/ 12 w 32"/>
                <a:gd name="T27" fmla="*/ 12 h 32"/>
                <a:gd name="T28" fmla="*/ 4 w 32"/>
                <a:gd name="T29" fmla="*/ 12 h 32"/>
                <a:gd name="T30" fmla="*/ 0 w 32"/>
                <a:gd name="T31" fmla="*/ 16 h 32"/>
                <a:gd name="T32" fmla="*/ 4 w 32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4" y="20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4" y="32"/>
                    <a:pt x="16" y="32"/>
                  </a:cubicBezTo>
                  <a:cubicBezTo>
                    <a:pt x="18" y="32"/>
                    <a:pt x="20" y="30"/>
                    <a:pt x="20" y="2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0" y="20"/>
                    <a:pt x="32" y="18"/>
                    <a:pt x="32" y="16"/>
                  </a:cubicBezTo>
                  <a:cubicBezTo>
                    <a:pt x="32" y="14"/>
                    <a:pt x="30" y="12"/>
                    <a:pt x="2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ubicBezTo>
                    <a:pt x="14" y="0"/>
                    <a:pt x="12" y="2"/>
                    <a:pt x="12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2"/>
                    <a:pt x="0" y="14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50">
              <a:extLst>
                <a:ext uri="{FF2B5EF4-FFF2-40B4-BE49-F238E27FC236}">
                  <a16:creationId xmlns:a16="http://schemas.microsoft.com/office/drawing/2014/main" id="{0F2EA070-88D4-5EC8-5593-95E8DB28F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750" y="4619625"/>
              <a:ext cx="106363" cy="106363"/>
            </a:xfrm>
            <a:custGeom>
              <a:avLst/>
              <a:gdLst>
                <a:gd name="T0" fmla="*/ 4 w 32"/>
                <a:gd name="T1" fmla="*/ 20 h 32"/>
                <a:gd name="T2" fmla="*/ 12 w 32"/>
                <a:gd name="T3" fmla="*/ 20 h 32"/>
                <a:gd name="T4" fmla="*/ 12 w 32"/>
                <a:gd name="T5" fmla="*/ 28 h 32"/>
                <a:gd name="T6" fmla="*/ 16 w 32"/>
                <a:gd name="T7" fmla="*/ 32 h 32"/>
                <a:gd name="T8" fmla="*/ 20 w 32"/>
                <a:gd name="T9" fmla="*/ 28 h 32"/>
                <a:gd name="T10" fmla="*/ 20 w 32"/>
                <a:gd name="T11" fmla="*/ 20 h 32"/>
                <a:gd name="T12" fmla="*/ 28 w 32"/>
                <a:gd name="T13" fmla="*/ 20 h 32"/>
                <a:gd name="T14" fmla="*/ 32 w 32"/>
                <a:gd name="T15" fmla="*/ 16 h 32"/>
                <a:gd name="T16" fmla="*/ 28 w 32"/>
                <a:gd name="T17" fmla="*/ 12 h 32"/>
                <a:gd name="T18" fmla="*/ 20 w 32"/>
                <a:gd name="T19" fmla="*/ 12 h 32"/>
                <a:gd name="T20" fmla="*/ 20 w 32"/>
                <a:gd name="T21" fmla="*/ 4 h 32"/>
                <a:gd name="T22" fmla="*/ 16 w 32"/>
                <a:gd name="T23" fmla="*/ 0 h 32"/>
                <a:gd name="T24" fmla="*/ 12 w 32"/>
                <a:gd name="T25" fmla="*/ 4 h 32"/>
                <a:gd name="T26" fmla="*/ 12 w 32"/>
                <a:gd name="T27" fmla="*/ 12 h 32"/>
                <a:gd name="T28" fmla="*/ 4 w 32"/>
                <a:gd name="T29" fmla="*/ 12 h 32"/>
                <a:gd name="T30" fmla="*/ 0 w 32"/>
                <a:gd name="T31" fmla="*/ 16 h 32"/>
                <a:gd name="T32" fmla="*/ 4 w 32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4" y="20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4" y="32"/>
                    <a:pt x="16" y="32"/>
                  </a:cubicBezTo>
                  <a:cubicBezTo>
                    <a:pt x="18" y="32"/>
                    <a:pt x="20" y="30"/>
                    <a:pt x="20" y="2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0" y="20"/>
                    <a:pt x="32" y="18"/>
                    <a:pt x="32" y="16"/>
                  </a:cubicBezTo>
                  <a:cubicBezTo>
                    <a:pt x="32" y="14"/>
                    <a:pt x="30" y="12"/>
                    <a:pt x="2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ubicBezTo>
                    <a:pt x="14" y="0"/>
                    <a:pt x="12" y="2"/>
                    <a:pt x="12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2"/>
                    <a:pt x="0" y="14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51">
              <a:extLst>
                <a:ext uri="{FF2B5EF4-FFF2-40B4-BE49-F238E27FC236}">
                  <a16:creationId xmlns:a16="http://schemas.microsoft.com/office/drawing/2014/main" id="{F5D97E05-9FAE-F191-3072-96B6E1F1D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4459288"/>
              <a:ext cx="106363" cy="106363"/>
            </a:xfrm>
            <a:custGeom>
              <a:avLst/>
              <a:gdLst>
                <a:gd name="T0" fmla="*/ 4 w 32"/>
                <a:gd name="T1" fmla="*/ 20 h 32"/>
                <a:gd name="T2" fmla="*/ 12 w 32"/>
                <a:gd name="T3" fmla="*/ 20 h 32"/>
                <a:gd name="T4" fmla="*/ 12 w 32"/>
                <a:gd name="T5" fmla="*/ 28 h 32"/>
                <a:gd name="T6" fmla="*/ 16 w 32"/>
                <a:gd name="T7" fmla="*/ 32 h 32"/>
                <a:gd name="T8" fmla="*/ 20 w 32"/>
                <a:gd name="T9" fmla="*/ 28 h 32"/>
                <a:gd name="T10" fmla="*/ 20 w 32"/>
                <a:gd name="T11" fmla="*/ 20 h 32"/>
                <a:gd name="T12" fmla="*/ 28 w 32"/>
                <a:gd name="T13" fmla="*/ 20 h 32"/>
                <a:gd name="T14" fmla="*/ 32 w 32"/>
                <a:gd name="T15" fmla="*/ 16 h 32"/>
                <a:gd name="T16" fmla="*/ 28 w 32"/>
                <a:gd name="T17" fmla="*/ 12 h 32"/>
                <a:gd name="T18" fmla="*/ 20 w 32"/>
                <a:gd name="T19" fmla="*/ 12 h 32"/>
                <a:gd name="T20" fmla="*/ 20 w 32"/>
                <a:gd name="T21" fmla="*/ 4 h 32"/>
                <a:gd name="T22" fmla="*/ 16 w 32"/>
                <a:gd name="T23" fmla="*/ 0 h 32"/>
                <a:gd name="T24" fmla="*/ 12 w 32"/>
                <a:gd name="T25" fmla="*/ 4 h 32"/>
                <a:gd name="T26" fmla="*/ 12 w 32"/>
                <a:gd name="T27" fmla="*/ 12 h 32"/>
                <a:gd name="T28" fmla="*/ 4 w 32"/>
                <a:gd name="T29" fmla="*/ 12 h 32"/>
                <a:gd name="T30" fmla="*/ 0 w 32"/>
                <a:gd name="T31" fmla="*/ 16 h 32"/>
                <a:gd name="T32" fmla="*/ 4 w 32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4" y="20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4" y="32"/>
                    <a:pt x="16" y="32"/>
                  </a:cubicBezTo>
                  <a:cubicBezTo>
                    <a:pt x="18" y="32"/>
                    <a:pt x="20" y="30"/>
                    <a:pt x="20" y="2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0" y="20"/>
                    <a:pt x="32" y="18"/>
                    <a:pt x="32" y="16"/>
                  </a:cubicBezTo>
                  <a:cubicBezTo>
                    <a:pt x="32" y="14"/>
                    <a:pt x="30" y="12"/>
                    <a:pt x="2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ubicBezTo>
                    <a:pt x="14" y="0"/>
                    <a:pt x="12" y="2"/>
                    <a:pt x="12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2"/>
                    <a:pt x="0" y="14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52">
              <a:extLst>
                <a:ext uri="{FF2B5EF4-FFF2-40B4-BE49-F238E27FC236}">
                  <a16:creationId xmlns:a16="http://schemas.microsoft.com/office/drawing/2014/main" id="{D94A9D48-AC59-3F26-74BC-90B8EBB10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4619625"/>
              <a:ext cx="106363" cy="106363"/>
            </a:xfrm>
            <a:custGeom>
              <a:avLst/>
              <a:gdLst>
                <a:gd name="T0" fmla="*/ 4 w 32"/>
                <a:gd name="T1" fmla="*/ 20 h 32"/>
                <a:gd name="T2" fmla="*/ 12 w 32"/>
                <a:gd name="T3" fmla="*/ 20 h 32"/>
                <a:gd name="T4" fmla="*/ 12 w 32"/>
                <a:gd name="T5" fmla="*/ 28 h 32"/>
                <a:gd name="T6" fmla="*/ 16 w 32"/>
                <a:gd name="T7" fmla="*/ 32 h 32"/>
                <a:gd name="T8" fmla="*/ 20 w 32"/>
                <a:gd name="T9" fmla="*/ 28 h 32"/>
                <a:gd name="T10" fmla="*/ 20 w 32"/>
                <a:gd name="T11" fmla="*/ 20 h 32"/>
                <a:gd name="T12" fmla="*/ 28 w 32"/>
                <a:gd name="T13" fmla="*/ 20 h 32"/>
                <a:gd name="T14" fmla="*/ 32 w 32"/>
                <a:gd name="T15" fmla="*/ 16 h 32"/>
                <a:gd name="T16" fmla="*/ 28 w 32"/>
                <a:gd name="T17" fmla="*/ 12 h 32"/>
                <a:gd name="T18" fmla="*/ 20 w 32"/>
                <a:gd name="T19" fmla="*/ 12 h 32"/>
                <a:gd name="T20" fmla="*/ 20 w 32"/>
                <a:gd name="T21" fmla="*/ 4 h 32"/>
                <a:gd name="T22" fmla="*/ 16 w 32"/>
                <a:gd name="T23" fmla="*/ 0 h 32"/>
                <a:gd name="T24" fmla="*/ 12 w 32"/>
                <a:gd name="T25" fmla="*/ 4 h 32"/>
                <a:gd name="T26" fmla="*/ 12 w 32"/>
                <a:gd name="T27" fmla="*/ 12 h 32"/>
                <a:gd name="T28" fmla="*/ 4 w 32"/>
                <a:gd name="T29" fmla="*/ 12 h 32"/>
                <a:gd name="T30" fmla="*/ 0 w 32"/>
                <a:gd name="T31" fmla="*/ 16 h 32"/>
                <a:gd name="T32" fmla="*/ 4 w 32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4" y="20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4" y="32"/>
                    <a:pt x="16" y="32"/>
                  </a:cubicBezTo>
                  <a:cubicBezTo>
                    <a:pt x="18" y="32"/>
                    <a:pt x="20" y="30"/>
                    <a:pt x="20" y="2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0" y="20"/>
                    <a:pt x="32" y="18"/>
                    <a:pt x="32" y="16"/>
                  </a:cubicBezTo>
                  <a:cubicBezTo>
                    <a:pt x="32" y="14"/>
                    <a:pt x="30" y="12"/>
                    <a:pt x="2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ubicBezTo>
                    <a:pt x="14" y="0"/>
                    <a:pt x="12" y="2"/>
                    <a:pt x="12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2"/>
                    <a:pt x="0" y="14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53">
              <a:extLst>
                <a:ext uri="{FF2B5EF4-FFF2-40B4-BE49-F238E27FC236}">
                  <a16:creationId xmlns:a16="http://schemas.microsoft.com/office/drawing/2014/main" id="{FD90C2D8-2AA8-58CF-F86B-F1B05E222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5" y="4459288"/>
              <a:ext cx="106363" cy="106363"/>
            </a:xfrm>
            <a:custGeom>
              <a:avLst/>
              <a:gdLst>
                <a:gd name="T0" fmla="*/ 4 w 32"/>
                <a:gd name="T1" fmla="*/ 20 h 32"/>
                <a:gd name="T2" fmla="*/ 12 w 32"/>
                <a:gd name="T3" fmla="*/ 20 h 32"/>
                <a:gd name="T4" fmla="*/ 12 w 32"/>
                <a:gd name="T5" fmla="*/ 28 h 32"/>
                <a:gd name="T6" fmla="*/ 16 w 32"/>
                <a:gd name="T7" fmla="*/ 32 h 32"/>
                <a:gd name="T8" fmla="*/ 20 w 32"/>
                <a:gd name="T9" fmla="*/ 28 h 32"/>
                <a:gd name="T10" fmla="*/ 20 w 32"/>
                <a:gd name="T11" fmla="*/ 20 h 32"/>
                <a:gd name="T12" fmla="*/ 28 w 32"/>
                <a:gd name="T13" fmla="*/ 20 h 32"/>
                <a:gd name="T14" fmla="*/ 32 w 32"/>
                <a:gd name="T15" fmla="*/ 16 h 32"/>
                <a:gd name="T16" fmla="*/ 28 w 32"/>
                <a:gd name="T17" fmla="*/ 12 h 32"/>
                <a:gd name="T18" fmla="*/ 20 w 32"/>
                <a:gd name="T19" fmla="*/ 12 h 32"/>
                <a:gd name="T20" fmla="*/ 20 w 32"/>
                <a:gd name="T21" fmla="*/ 4 h 32"/>
                <a:gd name="T22" fmla="*/ 16 w 32"/>
                <a:gd name="T23" fmla="*/ 0 h 32"/>
                <a:gd name="T24" fmla="*/ 12 w 32"/>
                <a:gd name="T25" fmla="*/ 4 h 32"/>
                <a:gd name="T26" fmla="*/ 12 w 32"/>
                <a:gd name="T27" fmla="*/ 12 h 32"/>
                <a:gd name="T28" fmla="*/ 4 w 32"/>
                <a:gd name="T29" fmla="*/ 12 h 32"/>
                <a:gd name="T30" fmla="*/ 0 w 32"/>
                <a:gd name="T31" fmla="*/ 16 h 32"/>
                <a:gd name="T32" fmla="*/ 4 w 32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4" y="20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4" y="32"/>
                    <a:pt x="16" y="32"/>
                  </a:cubicBezTo>
                  <a:cubicBezTo>
                    <a:pt x="18" y="32"/>
                    <a:pt x="20" y="30"/>
                    <a:pt x="20" y="2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0" y="20"/>
                    <a:pt x="32" y="18"/>
                    <a:pt x="32" y="16"/>
                  </a:cubicBezTo>
                  <a:cubicBezTo>
                    <a:pt x="32" y="14"/>
                    <a:pt x="30" y="12"/>
                    <a:pt x="2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ubicBezTo>
                    <a:pt x="14" y="0"/>
                    <a:pt x="12" y="2"/>
                    <a:pt x="12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2"/>
                    <a:pt x="0" y="14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54">
              <a:extLst>
                <a:ext uri="{FF2B5EF4-FFF2-40B4-BE49-F238E27FC236}">
                  <a16:creationId xmlns:a16="http://schemas.microsoft.com/office/drawing/2014/main" id="{84D7EAC6-8C3D-7933-8A65-D9A031CDA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5" y="4619625"/>
              <a:ext cx="106363" cy="106363"/>
            </a:xfrm>
            <a:custGeom>
              <a:avLst/>
              <a:gdLst>
                <a:gd name="T0" fmla="*/ 4 w 32"/>
                <a:gd name="T1" fmla="*/ 20 h 32"/>
                <a:gd name="T2" fmla="*/ 12 w 32"/>
                <a:gd name="T3" fmla="*/ 20 h 32"/>
                <a:gd name="T4" fmla="*/ 12 w 32"/>
                <a:gd name="T5" fmla="*/ 28 h 32"/>
                <a:gd name="T6" fmla="*/ 16 w 32"/>
                <a:gd name="T7" fmla="*/ 32 h 32"/>
                <a:gd name="T8" fmla="*/ 20 w 32"/>
                <a:gd name="T9" fmla="*/ 28 h 32"/>
                <a:gd name="T10" fmla="*/ 20 w 32"/>
                <a:gd name="T11" fmla="*/ 20 h 32"/>
                <a:gd name="T12" fmla="*/ 28 w 32"/>
                <a:gd name="T13" fmla="*/ 20 h 32"/>
                <a:gd name="T14" fmla="*/ 32 w 32"/>
                <a:gd name="T15" fmla="*/ 16 h 32"/>
                <a:gd name="T16" fmla="*/ 28 w 32"/>
                <a:gd name="T17" fmla="*/ 12 h 32"/>
                <a:gd name="T18" fmla="*/ 20 w 32"/>
                <a:gd name="T19" fmla="*/ 12 h 32"/>
                <a:gd name="T20" fmla="*/ 20 w 32"/>
                <a:gd name="T21" fmla="*/ 4 h 32"/>
                <a:gd name="T22" fmla="*/ 16 w 32"/>
                <a:gd name="T23" fmla="*/ 0 h 32"/>
                <a:gd name="T24" fmla="*/ 12 w 32"/>
                <a:gd name="T25" fmla="*/ 4 h 32"/>
                <a:gd name="T26" fmla="*/ 12 w 32"/>
                <a:gd name="T27" fmla="*/ 12 h 32"/>
                <a:gd name="T28" fmla="*/ 4 w 32"/>
                <a:gd name="T29" fmla="*/ 12 h 32"/>
                <a:gd name="T30" fmla="*/ 0 w 32"/>
                <a:gd name="T31" fmla="*/ 16 h 32"/>
                <a:gd name="T32" fmla="*/ 4 w 32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2">
                  <a:moveTo>
                    <a:pt x="4" y="20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4" y="32"/>
                    <a:pt x="16" y="32"/>
                  </a:cubicBezTo>
                  <a:cubicBezTo>
                    <a:pt x="18" y="32"/>
                    <a:pt x="20" y="30"/>
                    <a:pt x="20" y="2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0" y="20"/>
                    <a:pt x="32" y="18"/>
                    <a:pt x="32" y="16"/>
                  </a:cubicBezTo>
                  <a:cubicBezTo>
                    <a:pt x="32" y="14"/>
                    <a:pt x="30" y="12"/>
                    <a:pt x="2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ubicBezTo>
                    <a:pt x="14" y="0"/>
                    <a:pt x="12" y="2"/>
                    <a:pt x="12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2"/>
                    <a:pt x="0" y="14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A04D81-A807-5CEF-DECE-C21ADC25D78E}"/>
              </a:ext>
            </a:extLst>
          </p:cNvPr>
          <p:cNvGrpSpPr/>
          <p:nvPr/>
        </p:nvGrpSpPr>
        <p:grpSpPr>
          <a:xfrm>
            <a:off x="4295714" y="2570256"/>
            <a:ext cx="705492" cy="657898"/>
            <a:chOff x="5695950" y="3055938"/>
            <a:chExt cx="800100" cy="746125"/>
          </a:xfrm>
          <a:solidFill>
            <a:srgbClr val="FFFFFF"/>
          </a:solidFill>
        </p:grpSpPr>
        <p:sp>
          <p:nvSpPr>
            <p:cNvPr id="34" name="Freeform 64">
              <a:extLst>
                <a:ext uri="{FF2B5EF4-FFF2-40B4-BE49-F238E27FC236}">
                  <a16:creationId xmlns:a16="http://schemas.microsoft.com/office/drawing/2014/main" id="{6375E4AA-DF74-EDAB-1D32-785EAC9CD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5950" y="3055938"/>
              <a:ext cx="800100" cy="746125"/>
            </a:xfrm>
            <a:custGeom>
              <a:avLst/>
              <a:gdLst>
                <a:gd name="T0" fmla="*/ 236 w 240"/>
                <a:gd name="T1" fmla="*/ 0 h 224"/>
                <a:gd name="T2" fmla="*/ 4 w 240"/>
                <a:gd name="T3" fmla="*/ 56 h 224"/>
                <a:gd name="T4" fmla="*/ 0 w 240"/>
                <a:gd name="T5" fmla="*/ 205 h 224"/>
                <a:gd name="T6" fmla="*/ 221 w 240"/>
                <a:gd name="T7" fmla="*/ 224 h 224"/>
                <a:gd name="T8" fmla="*/ 240 w 240"/>
                <a:gd name="T9" fmla="*/ 56 h 224"/>
                <a:gd name="T10" fmla="*/ 226 w 240"/>
                <a:gd name="T11" fmla="*/ 56 h 224"/>
                <a:gd name="T12" fmla="*/ 226 w 240"/>
                <a:gd name="T13" fmla="*/ 8 h 224"/>
                <a:gd name="T14" fmla="*/ 228 w 240"/>
                <a:gd name="T15" fmla="*/ 56 h 224"/>
                <a:gd name="T16" fmla="*/ 204 w 240"/>
                <a:gd name="T17" fmla="*/ 40 h 224"/>
                <a:gd name="T18" fmla="*/ 204 w 240"/>
                <a:gd name="T19" fmla="*/ 56 h 224"/>
                <a:gd name="T20" fmla="*/ 60 w 240"/>
                <a:gd name="T21" fmla="*/ 8 h 224"/>
                <a:gd name="T22" fmla="*/ 108 w 240"/>
                <a:gd name="T23" fmla="*/ 8 h 224"/>
                <a:gd name="T24" fmla="*/ 156 w 240"/>
                <a:gd name="T25" fmla="*/ 8 h 224"/>
                <a:gd name="T26" fmla="*/ 204 w 240"/>
                <a:gd name="T27" fmla="*/ 8 h 224"/>
                <a:gd name="T28" fmla="*/ 197 w 240"/>
                <a:gd name="T29" fmla="*/ 25 h 224"/>
                <a:gd name="T30" fmla="*/ 196 w 240"/>
                <a:gd name="T31" fmla="*/ 26 h 224"/>
                <a:gd name="T32" fmla="*/ 196 w 240"/>
                <a:gd name="T33" fmla="*/ 27 h 224"/>
                <a:gd name="T34" fmla="*/ 196 w 240"/>
                <a:gd name="T35" fmla="*/ 28 h 224"/>
                <a:gd name="T36" fmla="*/ 196 w 240"/>
                <a:gd name="T37" fmla="*/ 56 h 224"/>
                <a:gd name="T38" fmla="*/ 44 w 240"/>
                <a:gd name="T39" fmla="*/ 48 h 224"/>
                <a:gd name="T40" fmla="*/ 44 w 240"/>
                <a:gd name="T41" fmla="*/ 28 h 224"/>
                <a:gd name="T42" fmla="*/ 44 w 240"/>
                <a:gd name="T43" fmla="*/ 26 h 224"/>
                <a:gd name="T44" fmla="*/ 43 w 240"/>
                <a:gd name="T45" fmla="*/ 26 h 224"/>
                <a:gd name="T46" fmla="*/ 26 w 240"/>
                <a:gd name="T47" fmla="*/ 8 h 224"/>
                <a:gd name="T48" fmla="*/ 60 w 240"/>
                <a:gd name="T49" fmla="*/ 8 h 224"/>
                <a:gd name="T50" fmla="*/ 36 w 240"/>
                <a:gd name="T51" fmla="*/ 40 h 224"/>
                <a:gd name="T52" fmla="*/ 24 w 240"/>
                <a:gd name="T53" fmla="*/ 56 h 224"/>
                <a:gd name="T54" fmla="*/ 14 w 240"/>
                <a:gd name="T55" fmla="*/ 8 h 224"/>
                <a:gd name="T56" fmla="*/ 14 w 240"/>
                <a:gd name="T57" fmla="*/ 56 h 224"/>
                <a:gd name="T58" fmla="*/ 12 w 240"/>
                <a:gd name="T59" fmla="*/ 8 h 224"/>
                <a:gd name="T60" fmla="*/ 221 w 240"/>
                <a:gd name="T61" fmla="*/ 216 h 224"/>
                <a:gd name="T62" fmla="*/ 8 w 240"/>
                <a:gd name="T63" fmla="*/ 205 h 224"/>
                <a:gd name="T64" fmla="*/ 232 w 240"/>
                <a:gd name="T65" fmla="*/ 6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0" h="224">
                  <a:moveTo>
                    <a:pt x="236" y="56"/>
                  </a:moveTo>
                  <a:cubicBezTo>
                    <a:pt x="236" y="0"/>
                    <a:pt x="236" y="0"/>
                    <a:pt x="23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15"/>
                    <a:pt x="9" y="224"/>
                    <a:pt x="19" y="224"/>
                  </a:cubicBezTo>
                  <a:cubicBezTo>
                    <a:pt x="221" y="224"/>
                    <a:pt x="221" y="224"/>
                    <a:pt x="221" y="224"/>
                  </a:cubicBezTo>
                  <a:cubicBezTo>
                    <a:pt x="231" y="224"/>
                    <a:pt x="240" y="215"/>
                    <a:pt x="240" y="205"/>
                  </a:cubicBezTo>
                  <a:cubicBezTo>
                    <a:pt x="240" y="56"/>
                    <a:pt x="240" y="56"/>
                    <a:pt x="240" y="56"/>
                  </a:cubicBezTo>
                  <a:lnTo>
                    <a:pt x="236" y="56"/>
                  </a:lnTo>
                  <a:close/>
                  <a:moveTo>
                    <a:pt x="226" y="56"/>
                  </a:moveTo>
                  <a:cubicBezTo>
                    <a:pt x="205" y="28"/>
                    <a:pt x="205" y="28"/>
                    <a:pt x="205" y="28"/>
                  </a:cubicBezTo>
                  <a:cubicBezTo>
                    <a:pt x="226" y="8"/>
                    <a:pt x="226" y="8"/>
                    <a:pt x="226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56"/>
                    <a:pt x="228" y="56"/>
                    <a:pt x="228" y="56"/>
                  </a:cubicBezTo>
                  <a:lnTo>
                    <a:pt x="226" y="56"/>
                  </a:lnTo>
                  <a:close/>
                  <a:moveTo>
                    <a:pt x="204" y="40"/>
                  </a:moveTo>
                  <a:cubicBezTo>
                    <a:pt x="216" y="56"/>
                    <a:pt x="216" y="56"/>
                    <a:pt x="216" y="56"/>
                  </a:cubicBezTo>
                  <a:cubicBezTo>
                    <a:pt x="204" y="56"/>
                    <a:pt x="204" y="56"/>
                    <a:pt x="204" y="56"/>
                  </a:cubicBezTo>
                  <a:lnTo>
                    <a:pt x="204" y="40"/>
                  </a:lnTo>
                  <a:close/>
                  <a:moveTo>
                    <a:pt x="60" y="8"/>
                  </a:moveTo>
                  <a:cubicBezTo>
                    <a:pt x="84" y="8"/>
                    <a:pt x="84" y="8"/>
                    <a:pt x="84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14" y="8"/>
                    <a:pt x="214" y="8"/>
                    <a:pt x="214" y="8"/>
                  </a:cubicBezTo>
                  <a:cubicBezTo>
                    <a:pt x="197" y="25"/>
                    <a:pt x="197" y="25"/>
                    <a:pt x="197" y="25"/>
                  </a:cubicBezTo>
                  <a:cubicBezTo>
                    <a:pt x="197" y="25"/>
                    <a:pt x="197" y="25"/>
                    <a:pt x="197" y="26"/>
                  </a:cubicBezTo>
                  <a:cubicBezTo>
                    <a:pt x="197" y="26"/>
                    <a:pt x="197" y="26"/>
                    <a:pt x="196" y="26"/>
                  </a:cubicBezTo>
                  <a:cubicBezTo>
                    <a:pt x="196" y="26"/>
                    <a:pt x="196" y="26"/>
                    <a:pt x="196" y="26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96" y="27"/>
                    <a:pt x="196" y="27"/>
                    <a:pt x="196" y="28"/>
                  </a:cubicBezTo>
                  <a:cubicBezTo>
                    <a:pt x="196" y="28"/>
                    <a:pt x="196" y="28"/>
                    <a:pt x="196" y="28"/>
                  </a:cubicBezTo>
                  <a:cubicBezTo>
                    <a:pt x="196" y="48"/>
                    <a:pt x="196" y="48"/>
                    <a:pt x="196" y="48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7"/>
                    <a:pt x="44" y="27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36" y="8"/>
                    <a:pt x="36" y="8"/>
                    <a:pt x="36" y="8"/>
                  </a:cubicBezTo>
                  <a:lnTo>
                    <a:pt x="60" y="8"/>
                  </a:lnTo>
                  <a:close/>
                  <a:moveTo>
                    <a:pt x="24" y="56"/>
                  </a:moveTo>
                  <a:cubicBezTo>
                    <a:pt x="36" y="40"/>
                    <a:pt x="36" y="40"/>
                    <a:pt x="36" y="40"/>
                  </a:cubicBezTo>
                  <a:cubicBezTo>
                    <a:pt x="36" y="56"/>
                    <a:pt x="36" y="56"/>
                    <a:pt x="36" y="56"/>
                  </a:cubicBezTo>
                  <a:lnTo>
                    <a:pt x="24" y="56"/>
                  </a:lnTo>
                  <a:close/>
                  <a:moveTo>
                    <a:pt x="12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2" y="56"/>
                    <a:pt x="12" y="56"/>
                    <a:pt x="12" y="56"/>
                  </a:cubicBezTo>
                  <a:lnTo>
                    <a:pt x="12" y="8"/>
                  </a:lnTo>
                  <a:close/>
                  <a:moveTo>
                    <a:pt x="232" y="205"/>
                  </a:moveTo>
                  <a:cubicBezTo>
                    <a:pt x="232" y="211"/>
                    <a:pt x="227" y="216"/>
                    <a:pt x="221" y="216"/>
                  </a:cubicBezTo>
                  <a:cubicBezTo>
                    <a:pt x="19" y="216"/>
                    <a:pt x="19" y="216"/>
                    <a:pt x="19" y="216"/>
                  </a:cubicBezTo>
                  <a:cubicBezTo>
                    <a:pt x="13" y="216"/>
                    <a:pt x="8" y="211"/>
                    <a:pt x="8" y="205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232" y="64"/>
                    <a:pt x="232" y="64"/>
                    <a:pt x="232" y="64"/>
                  </a:cubicBezTo>
                  <a:lnTo>
                    <a:pt x="232" y="2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668BD279-4AB5-04DE-D174-2FF5BFF80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963" y="3349626"/>
              <a:ext cx="346075" cy="266700"/>
            </a:xfrm>
            <a:custGeom>
              <a:avLst/>
              <a:gdLst>
                <a:gd name="T0" fmla="*/ 100 w 104"/>
                <a:gd name="T1" fmla="*/ 0 h 80"/>
                <a:gd name="T2" fmla="*/ 96 w 104"/>
                <a:gd name="T3" fmla="*/ 4 h 80"/>
                <a:gd name="T4" fmla="*/ 96 w 104"/>
                <a:gd name="T5" fmla="*/ 28 h 80"/>
                <a:gd name="T6" fmla="*/ 52 w 104"/>
                <a:gd name="T7" fmla="*/ 72 h 80"/>
                <a:gd name="T8" fmla="*/ 8 w 104"/>
                <a:gd name="T9" fmla="*/ 28 h 80"/>
                <a:gd name="T10" fmla="*/ 8 w 104"/>
                <a:gd name="T11" fmla="*/ 4 h 80"/>
                <a:gd name="T12" fmla="*/ 4 w 104"/>
                <a:gd name="T13" fmla="*/ 0 h 80"/>
                <a:gd name="T14" fmla="*/ 0 w 104"/>
                <a:gd name="T15" fmla="*/ 4 h 80"/>
                <a:gd name="T16" fmla="*/ 0 w 104"/>
                <a:gd name="T17" fmla="*/ 28 h 80"/>
                <a:gd name="T18" fmla="*/ 52 w 104"/>
                <a:gd name="T19" fmla="*/ 80 h 80"/>
                <a:gd name="T20" fmla="*/ 104 w 104"/>
                <a:gd name="T21" fmla="*/ 28 h 80"/>
                <a:gd name="T22" fmla="*/ 104 w 104"/>
                <a:gd name="T23" fmla="*/ 4 h 80"/>
                <a:gd name="T24" fmla="*/ 100 w 104"/>
                <a:gd name="T2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80">
                  <a:moveTo>
                    <a:pt x="100" y="0"/>
                  </a:moveTo>
                  <a:cubicBezTo>
                    <a:pt x="98" y="0"/>
                    <a:pt x="96" y="2"/>
                    <a:pt x="96" y="4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52"/>
                    <a:pt x="76" y="72"/>
                    <a:pt x="52" y="72"/>
                  </a:cubicBezTo>
                  <a:cubicBezTo>
                    <a:pt x="28" y="72"/>
                    <a:pt x="8" y="52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57"/>
                    <a:pt x="23" y="80"/>
                    <a:pt x="52" y="80"/>
                  </a:cubicBezTo>
                  <a:cubicBezTo>
                    <a:pt x="81" y="80"/>
                    <a:pt x="104" y="57"/>
                    <a:pt x="104" y="28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2"/>
                    <a:pt x="102" y="0"/>
                    <a:pt x="10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6">
              <a:extLst>
                <a:ext uri="{FF2B5EF4-FFF2-40B4-BE49-F238E27FC236}">
                  <a16:creationId xmlns:a16="http://schemas.microsoft.com/office/drawing/2014/main" id="{8741602B-47D5-6981-501B-D09D168AD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275" y="3308351"/>
              <a:ext cx="106363" cy="66675"/>
            </a:xfrm>
            <a:custGeom>
              <a:avLst/>
              <a:gdLst>
                <a:gd name="T0" fmla="*/ 24 w 32"/>
                <a:gd name="T1" fmla="*/ 16 h 20"/>
                <a:gd name="T2" fmla="*/ 28 w 32"/>
                <a:gd name="T3" fmla="*/ 20 h 20"/>
                <a:gd name="T4" fmla="*/ 32 w 32"/>
                <a:gd name="T5" fmla="*/ 16 h 20"/>
                <a:gd name="T6" fmla="*/ 16 w 32"/>
                <a:gd name="T7" fmla="*/ 0 h 20"/>
                <a:gd name="T8" fmla="*/ 0 w 32"/>
                <a:gd name="T9" fmla="*/ 16 h 20"/>
                <a:gd name="T10" fmla="*/ 4 w 32"/>
                <a:gd name="T11" fmla="*/ 20 h 20"/>
                <a:gd name="T12" fmla="*/ 8 w 32"/>
                <a:gd name="T13" fmla="*/ 16 h 20"/>
                <a:gd name="T14" fmla="*/ 16 w 32"/>
                <a:gd name="T15" fmla="*/ 8 h 20"/>
                <a:gd name="T16" fmla="*/ 24 w 32"/>
                <a:gd name="T17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0">
                  <a:moveTo>
                    <a:pt x="24" y="16"/>
                  </a:moveTo>
                  <a:cubicBezTo>
                    <a:pt x="24" y="18"/>
                    <a:pt x="26" y="20"/>
                    <a:pt x="28" y="20"/>
                  </a:cubicBezTo>
                  <a:cubicBezTo>
                    <a:pt x="30" y="20"/>
                    <a:pt x="32" y="18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6" y="20"/>
                    <a:pt x="8" y="18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20" y="8"/>
                    <a:pt x="24" y="12"/>
                    <a:pt x="2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>
              <a:extLst>
                <a:ext uri="{FF2B5EF4-FFF2-40B4-BE49-F238E27FC236}">
                  <a16:creationId xmlns:a16="http://schemas.microsoft.com/office/drawing/2014/main" id="{8DA16637-E782-0304-D0AA-8ABE0F351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308351"/>
              <a:ext cx="106363" cy="66675"/>
            </a:xfrm>
            <a:custGeom>
              <a:avLst/>
              <a:gdLst>
                <a:gd name="T0" fmla="*/ 16 w 32"/>
                <a:gd name="T1" fmla="*/ 0 h 20"/>
                <a:gd name="T2" fmla="*/ 0 w 32"/>
                <a:gd name="T3" fmla="*/ 16 h 20"/>
                <a:gd name="T4" fmla="*/ 4 w 32"/>
                <a:gd name="T5" fmla="*/ 20 h 20"/>
                <a:gd name="T6" fmla="*/ 8 w 32"/>
                <a:gd name="T7" fmla="*/ 16 h 20"/>
                <a:gd name="T8" fmla="*/ 16 w 32"/>
                <a:gd name="T9" fmla="*/ 8 h 20"/>
                <a:gd name="T10" fmla="*/ 24 w 32"/>
                <a:gd name="T11" fmla="*/ 16 h 20"/>
                <a:gd name="T12" fmla="*/ 28 w 32"/>
                <a:gd name="T13" fmla="*/ 20 h 20"/>
                <a:gd name="T14" fmla="*/ 32 w 32"/>
                <a:gd name="T15" fmla="*/ 16 h 20"/>
                <a:gd name="T16" fmla="*/ 16 w 32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0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8"/>
                    <a:pt x="2" y="20"/>
                    <a:pt x="4" y="20"/>
                  </a:cubicBezTo>
                  <a:cubicBezTo>
                    <a:pt x="6" y="20"/>
                    <a:pt x="8" y="18"/>
                    <a:pt x="8" y="16"/>
                  </a:cubicBezTo>
                  <a:cubicBezTo>
                    <a:pt x="8" y="12"/>
                    <a:pt x="12" y="8"/>
                    <a:pt x="16" y="8"/>
                  </a:cubicBezTo>
                  <a:cubicBezTo>
                    <a:pt x="20" y="8"/>
                    <a:pt x="24" y="12"/>
                    <a:pt x="24" y="16"/>
                  </a:cubicBezTo>
                  <a:cubicBezTo>
                    <a:pt x="24" y="18"/>
                    <a:pt x="26" y="20"/>
                    <a:pt x="28" y="20"/>
                  </a:cubicBezTo>
                  <a:cubicBezTo>
                    <a:pt x="30" y="20"/>
                    <a:pt x="32" y="18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68">
              <a:extLst>
                <a:ext uri="{FF2B5EF4-FFF2-40B4-BE49-F238E27FC236}">
                  <a16:creationId xmlns:a16="http://schemas.microsoft.com/office/drawing/2014/main" id="{BF1074D7-A766-C6E4-1B96-882120A55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1226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69">
              <a:extLst>
                <a:ext uri="{FF2B5EF4-FFF2-40B4-BE49-F238E27FC236}">
                  <a16:creationId xmlns:a16="http://schemas.microsoft.com/office/drawing/2014/main" id="{3FB86F81-7E9F-D734-2437-16162C07A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2025" y="3082926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70">
              <a:extLst>
                <a:ext uri="{FF2B5EF4-FFF2-40B4-BE49-F238E27FC236}">
                  <a16:creationId xmlns:a16="http://schemas.microsoft.com/office/drawing/2014/main" id="{3261D64B-355E-634E-4E12-61003F9C3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2025" y="3162301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71">
              <a:extLst>
                <a:ext uri="{FF2B5EF4-FFF2-40B4-BE49-F238E27FC236}">
                  <a16:creationId xmlns:a16="http://schemas.microsoft.com/office/drawing/2014/main" id="{39FA78F5-E868-D07D-E622-3CBE75309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3300" y="3122613"/>
              <a:ext cx="25400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72">
              <a:extLst>
                <a:ext uri="{FF2B5EF4-FFF2-40B4-BE49-F238E27FC236}">
                  <a16:creationId xmlns:a16="http://schemas.microsoft.com/office/drawing/2014/main" id="{338410FE-D874-00B9-328C-8B7249F73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2963" y="31226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73">
              <a:extLst>
                <a:ext uri="{FF2B5EF4-FFF2-40B4-BE49-F238E27FC236}">
                  <a16:creationId xmlns:a16="http://schemas.microsoft.com/office/drawing/2014/main" id="{B14E9245-395B-70E7-7D61-557063AAA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650" y="3082926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74">
              <a:extLst>
                <a:ext uri="{FF2B5EF4-FFF2-40B4-BE49-F238E27FC236}">
                  <a16:creationId xmlns:a16="http://schemas.microsoft.com/office/drawing/2014/main" id="{04922EE8-BC60-B28E-9701-1EF1BBF9D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650" y="3162301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75">
              <a:extLst>
                <a:ext uri="{FF2B5EF4-FFF2-40B4-BE49-F238E27FC236}">
                  <a16:creationId xmlns:a16="http://schemas.microsoft.com/office/drawing/2014/main" id="{27E031B5-9343-5C3F-1836-A62B1DD54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2000" y="31226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76">
              <a:extLst>
                <a:ext uri="{FF2B5EF4-FFF2-40B4-BE49-F238E27FC236}">
                  <a16:creationId xmlns:a16="http://schemas.microsoft.com/office/drawing/2014/main" id="{5F567196-E342-C701-E1A1-88B3FDCFF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3082926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77">
              <a:extLst>
                <a:ext uri="{FF2B5EF4-FFF2-40B4-BE49-F238E27FC236}">
                  <a16:creationId xmlns:a16="http://schemas.microsoft.com/office/drawing/2014/main" id="{A0E9C2BB-735A-A278-9D41-DA29C4A21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3275" y="3082926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78">
              <a:extLst>
                <a:ext uri="{FF2B5EF4-FFF2-40B4-BE49-F238E27FC236}">
                  <a16:creationId xmlns:a16="http://schemas.microsoft.com/office/drawing/2014/main" id="{C665F58B-51DE-CFB0-E38D-4FB80843A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3275" y="3162301"/>
              <a:ext cx="25400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79">
              <a:extLst>
                <a:ext uri="{FF2B5EF4-FFF2-40B4-BE49-F238E27FC236}">
                  <a16:creationId xmlns:a16="http://schemas.microsoft.com/office/drawing/2014/main" id="{61897BA6-E457-71AC-7640-443559D82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3013" y="31226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80">
              <a:extLst>
                <a:ext uri="{FF2B5EF4-FFF2-40B4-BE49-F238E27FC236}">
                  <a16:creationId xmlns:a16="http://schemas.microsoft.com/office/drawing/2014/main" id="{446D5511-87C3-3784-8B65-A27F5B0A4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2700" y="3082926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81">
              <a:extLst>
                <a:ext uri="{FF2B5EF4-FFF2-40B4-BE49-F238E27FC236}">
                  <a16:creationId xmlns:a16="http://schemas.microsoft.com/office/drawing/2014/main" id="{4BC7F548-9831-EFA8-DCE1-4C63CBFE5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2988" y="3082926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82">
              <a:extLst>
                <a:ext uri="{FF2B5EF4-FFF2-40B4-BE49-F238E27FC236}">
                  <a16:creationId xmlns:a16="http://schemas.microsoft.com/office/drawing/2014/main" id="{B720C73B-2633-361C-2A43-40C8A91C6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2988" y="3162301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83">
              <a:extLst>
                <a:ext uri="{FF2B5EF4-FFF2-40B4-BE49-F238E27FC236}">
                  <a16:creationId xmlns:a16="http://schemas.microsoft.com/office/drawing/2014/main" id="{5A3779A3-479C-6E18-D57D-5C6E412C2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675" y="31226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84">
              <a:extLst>
                <a:ext uri="{FF2B5EF4-FFF2-40B4-BE49-F238E27FC236}">
                  <a16:creationId xmlns:a16="http://schemas.microsoft.com/office/drawing/2014/main" id="{925CB6ED-CFCD-C910-ECEF-CE707A8EA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1226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85">
              <a:extLst>
                <a:ext uri="{FF2B5EF4-FFF2-40B4-BE49-F238E27FC236}">
                  <a16:creationId xmlns:a16="http://schemas.microsoft.com/office/drawing/2014/main" id="{EF8B95DF-B7EA-76B5-6A36-0E84BEC4B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01988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Oval 86">
              <a:extLst>
                <a:ext uri="{FF2B5EF4-FFF2-40B4-BE49-F238E27FC236}">
                  <a16:creationId xmlns:a16="http://schemas.microsoft.com/office/drawing/2014/main" id="{2EA06DBC-24FD-146E-2AF8-CFA9AFD7D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3300" y="3201988"/>
              <a:ext cx="25400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87">
              <a:extLst>
                <a:ext uri="{FF2B5EF4-FFF2-40B4-BE49-F238E27FC236}">
                  <a16:creationId xmlns:a16="http://schemas.microsoft.com/office/drawing/2014/main" id="{DE133CE5-85F1-2011-E2F1-2C260B663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2963" y="3201988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88">
              <a:extLst>
                <a:ext uri="{FF2B5EF4-FFF2-40B4-BE49-F238E27FC236}">
                  <a16:creationId xmlns:a16="http://schemas.microsoft.com/office/drawing/2014/main" id="{4AECF366-014E-C2DA-6D4C-8DED06422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2000" y="3201988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89">
              <a:extLst>
                <a:ext uri="{FF2B5EF4-FFF2-40B4-BE49-F238E27FC236}">
                  <a16:creationId xmlns:a16="http://schemas.microsoft.com/office/drawing/2014/main" id="{150B0D50-9FE5-AB7B-1A2E-B8203929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3013" y="3201988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90">
              <a:extLst>
                <a:ext uri="{FF2B5EF4-FFF2-40B4-BE49-F238E27FC236}">
                  <a16:creationId xmlns:a16="http://schemas.microsoft.com/office/drawing/2014/main" id="{BEBFB6D9-936B-95CC-05DC-BE1A24297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675" y="3201988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91">
              <a:extLst>
                <a:ext uri="{FF2B5EF4-FFF2-40B4-BE49-F238E27FC236}">
                  <a16:creationId xmlns:a16="http://schemas.microsoft.com/office/drawing/2014/main" id="{0C4E620B-156C-2CE6-65E2-BBB081D9C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201988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92">
              <a:extLst>
                <a:ext uri="{FF2B5EF4-FFF2-40B4-BE49-F238E27FC236}">
                  <a16:creationId xmlns:a16="http://schemas.microsoft.com/office/drawing/2014/main" id="{6D86291A-F1CD-E5F1-5784-F05236E62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2363" y="3082926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93">
              <a:extLst>
                <a:ext uri="{FF2B5EF4-FFF2-40B4-BE49-F238E27FC236}">
                  <a16:creationId xmlns:a16="http://schemas.microsoft.com/office/drawing/2014/main" id="{6792C940-5612-208C-3321-90C5D95E9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3325" y="3082926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94">
              <a:extLst>
                <a:ext uri="{FF2B5EF4-FFF2-40B4-BE49-F238E27FC236}">
                  <a16:creationId xmlns:a16="http://schemas.microsoft.com/office/drawing/2014/main" id="{246EC47B-7201-6F4E-582F-E9CC2AC31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2363" y="3162301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95">
              <a:extLst>
                <a:ext uri="{FF2B5EF4-FFF2-40B4-BE49-F238E27FC236}">
                  <a16:creationId xmlns:a16="http://schemas.microsoft.com/office/drawing/2014/main" id="{6888149E-45FB-A7AE-7F16-D03137A13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3325" y="3162301"/>
              <a:ext cx="25400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2B919-E05B-FA82-E635-D25B53BD2207}"/>
              </a:ext>
            </a:extLst>
          </p:cNvPr>
          <p:cNvGrpSpPr/>
          <p:nvPr/>
        </p:nvGrpSpPr>
        <p:grpSpPr>
          <a:xfrm>
            <a:off x="7022985" y="2340567"/>
            <a:ext cx="638184" cy="574866"/>
            <a:chOff x="5046663" y="5200650"/>
            <a:chExt cx="800100" cy="720726"/>
          </a:xfrm>
          <a:solidFill>
            <a:schemeClr val="accent1"/>
          </a:solidFill>
        </p:grpSpPr>
        <p:sp>
          <p:nvSpPr>
            <p:cNvPr id="67" name="Freeform 549">
              <a:extLst>
                <a:ext uri="{FF2B5EF4-FFF2-40B4-BE49-F238E27FC236}">
                  <a16:creationId xmlns:a16="http://schemas.microsoft.com/office/drawing/2014/main" id="{90AA6938-0052-AEEC-799C-3A67868D4E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6663" y="5373688"/>
              <a:ext cx="800100" cy="547688"/>
            </a:xfrm>
            <a:custGeom>
              <a:avLst/>
              <a:gdLst>
                <a:gd name="T0" fmla="*/ 236 w 240"/>
                <a:gd name="T1" fmla="*/ 156 h 164"/>
                <a:gd name="T2" fmla="*/ 232 w 240"/>
                <a:gd name="T3" fmla="*/ 156 h 164"/>
                <a:gd name="T4" fmla="*/ 232 w 240"/>
                <a:gd name="T5" fmla="*/ 100 h 164"/>
                <a:gd name="T6" fmla="*/ 184 w 240"/>
                <a:gd name="T7" fmla="*/ 100 h 164"/>
                <a:gd name="T8" fmla="*/ 184 w 240"/>
                <a:gd name="T9" fmla="*/ 156 h 164"/>
                <a:gd name="T10" fmla="*/ 172 w 240"/>
                <a:gd name="T11" fmla="*/ 156 h 164"/>
                <a:gd name="T12" fmla="*/ 172 w 240"/>
                <a:gd name="T13" fmla="*/ 64 h 164"/>
                <a:gd name="T14" fmla="*/ 124 w 240"/>
                <a:gd name="T15" fmla="*/ 64 h 164"/>
                <a:gd name="T16" fmla="*/ 124 w 240"/>
                <a:gd name="T17" fmla="*/ 156 h 164"/>
                <a:gd name="T18" fmla="*/ 112 w 240"/>
                <a:gd name="T19" fmla="*/ 156 h 164"/>
                <a:gd name="T20" fmla="*/ 112 w 240"/>
                <a:gd name="T21" fmla="*/ 32 h 164"/>
                <a:gd name="T22" fmla="*/ 64 w 240"/>
                <a:gd name="T23" fmla="*/ 32 h 164"/>
                <a:gd name="T24" fmla="*/ 64 w 240"/>
                <a:gd name="T25" fmla="*/ 156 h 164"/>
                <a:gd name="T26" fmla="*/ 52 w 240"/>
                <a:gd name="T27" fmla="*/ 156 h 164"/>
                <a:gd name="T28" fmla="*/ 52 w 240"/>
                <a:gd name="T29" fmla="*/ 0 h 164"/>
                <a:gd name="T30" fmla="*/ 4 w 240"/>
                <a:gd name="T31" fmla="*/ 0 h 164"/>
                <a:gd name="T32" fmla="*/ 4 w 240"/>
                <a:gd name="T33" fmla="*/ 156 h 164"/>
                <a:gd name="T34" fmla="*/ 0 w 240"/>
                <a:gd name="T35" fmla="*/ 160 h 164"/>
                <a:gd name="T36" fmla="*/ 4 w 240"/>
                <a:gd name="T37" fmla="*/ 164 h 164"/>
                <a:gd name="T38" fmla="*/ 52 w 240"/>
                <a:gd name="T39" fmla="*/ 164 h 164"/>
                <a:gd name="T40" fmla="*/ 64 w 240"/>
                <a:gd name="T41" fmla="*/ 164 h 164"/>
                <a:gd name="T42" fmla="*/ 112 w 240"/>
                <a:gd name="T43" fmla="*/ 164 h 164"/>
                <a:gd name="T44" fmla="*/ 124 w 240"/>
                <a:gd name="T45" fmla="*/ 164 h 164"/>
                <a:gd name="T46" fmla="*/ 172 w 240"/>
                <a:gd name="T47" fmla="*/ 164 h 164"/>
                <a:gd name="T48" fmla="*/ 184 w 240"/>
                <a:gd name="T49" fmla="*/ 164 h 164"/>
                <a:gd name="T50" fmla="*/ 232 w 240"/>
                <a:gd name="T51" fmla="*/ 164 h 164"/>
                <a:gd name="T52" fmla="*/ 236 w 240"/>
                <a:gd name="T53" fmla="*/ 164 h 164"/>
                <a:gd name="T54" fmla="*/ 240 w 240"/>
                <a:gd name="T55" fmla="*/ 160 h 164"/>
                <a:gd name="T56" fmla="*/ 236 w 240"/>
                <a:gd name="T57" fmla="*/ 156 h 164"/>
                <a:gd name="T58" fmla="*/ 12 w 240"/>
                <a:gd name="T59" fmla="*/ 156 h 164"/>
                <a:gd name="T60" fmla="*/ 12 w 240"/>
                <a:gd name="T61" fmla="*/ 8 h 164"/>
                <a:gd name="T62" fmla="*/ 44 w 240"/>
                <a:gd name="T63" fmla="*/ 8 h 164"/>
                <a:gd name="T64" fmla="*/ 44 w 240"/>
                <a:gd name="T65" fmla="*/ 156 h 164"/>
                <a:gd name="T66" fmla="*/ 12 w 240"/>
                <a:gd name="T67" fmla="*/ 156 h 164"/>
                <a:gd name="T68" fmla="*/ 72 w 240"/>
                <a:gd name="T69" fmla="*/ 156 h 164"/>
                <a:gd name="T70" fmla="*/ 72 w 240"/>
                <a:gd name="T71" fmla="*/ 40 h 164"/>
                <a:gd name="T72" fmla="*/ 104 w 240"/>
                <a:gd name="T73" fmla="*/ 40 h 164"/>
                <a:gd name="T74" fmla="*/ 104 w 240"/>
                <a:gd name="T75" fmla="*/ 156 h 164"/>
                <a:gd name="T76" fmla="*/ 72 w 240"/>
                <a:gd name="T77" fmla="*/ 156 h 164"/>
                <a:gd name="T78" fmla="*/ 132 w 240"/>
                <a:gd name="T79" fmla="*/ 156 h 164"/>
                <a:gd name="T80" fmla="*/ 132 w 240"/>
                <a:gd name="T81" fmla="*/ 72 h 164"/>
                <a:gd name="T82" fmla="*/ 164 w 240"/>
                <a:gd name="T83" fmla="*/ 72 h 164"/>
                <a:gd name="T84" fmla="*/ 164 w 240"/>
                <a:gd name="T85" fmla="*/ 156 h 164"/>
                <a:gd name="T86" fmla="*/ 132 w 240"/>
                <a:gd name="T87" fmla="*/ 156 h 164"/>
                <a:gd name="T88" fmla="*/ 192 w 240"/>
                <a:gd name="T89" fmla="*/ 156 h 164"/>
                <a:gd name="T90" fmla="*/ 192 w 240"/>
                <a:gd name="T91" fmla="*/ 108 h 164"/>
                <a:gd name="T92" fmla="*/ 224 w 240"/>
                <a:gd name="T93" fmla="*/ 108 h 164"/>
                <a:gd name="T94" fmla="*/ 224 w 240"/>
                <a:gd name="T95" fmla="*/ 156 h 164"/>
                <a:gd name="T96" fmla="*/ 192 w 240"/>
                <a:gd name="T97" fmla="*/ 15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64">
                  <a:moveTo>
                    <a:pt x="236" y="156"/>
                  </a:moveTo>
                  <a:cubicBezTo>
                    <a:pt x="232" y="156"/>
                    <a:pt x="232" y="156"/>
                    <a:pt x="232" y="156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56"/>
                    <a:pt x="184" y="156"/>
                    <a:pt x="184" y="156"/>
                  </a:cubicBezTo>
                  <a:cubicBezTo>
                    <a:pt x="172" y="156"/>
                    <a:pt x="172" y="156"/>
                    <a:pt x="172" y="156"/>
                  </a:cubicBezTo>
                  <a:cubicBezTo>
                    <a:pt x="172" y="64"/>
                    <a:pt x="172" y="64"/>
                    <a:pt x="172" y="64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4" y="156"/>
                    <a:pt x="124" y="156"/>
                    <a:pt x="124" y="156"/>
                  </a:cubicBezTo>
                  <a:cubicBezTo>
                    <a:pt x="112" y="156"/>
                    <a:pt x="112" y="156"/>
                    <a:pt x="112" y="15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156"/>
                    <a:pt x="64" y="156"/>
                    <a:pt x="64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56"/>
                    <a:pt x="4" y="156"/>
                    <a:pt x="4" y="156"/>
                  </a:cubicBezTo>
                  <a:cubicBezTo>
                    <a:pt x="2" y="156"/>
                    <a:pt x="0" y="157"/>
                    <a:pt x="0" y="160"/>
                  </a:cubicBezTo>
                  <a:cubicBezTo>
                    <a:pt x="0" y="162"/>
                    <a:pt x="2" y="164"/>
                    <a:pt x="4" y="164"/>
                  </a:cubicBezTo>
                  <a:cubicBezTo>
                    <a:pt x="52" y="164"/>
                    <a:pt x="52" y="164"/>
                    <a:pt x="52" y="164"/>
                  </a:cubicBezTo>
                  <a:cubicBezTo>
                    <a:pt x="64" y="164"/>
                    <a:pt x="64" y="164"/>
                    <a:pt x="64" y="164"/>
                  </a:cubicBezTo>
                  <a:cubicBezTo>
                    <a:pt x="112" y="164"/>
                    <a:pt x="112" y="164"/>
                    <a:pt x="112" y="164"/>
                  </a:cubicBezTo>
                  <a:cubicBezTo>
                    <a:pt x="124" y="164"/>
                    <a:pt x="124" y="164"/>
                    <a:pt x="124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232" y="164"/>
                    <a:pt x="232" y="164"/>
                    <a:pt x="232" y="164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38" y="164"/>
                    <a:pt x="240" y="162"/>
                    <a:pt x="240" y="160"/>
                  </a:cubicBezTo>
                  <a:cubicBezTo>
                    <a:pt x="240" y="157"/>
                    <a:pt x="238" y="156"/>
                    <a:pt x="236" y="156"/>
                  </a:cubicBezTo>
                  <a:close/>
                  <a:moveTo>
                    <a:pt x="12" y="156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156"/>
                    <a:pt x="44" y="156"/>
                    <a:pt x="44" y="156"/>
                  </a:cubicBezTo>
                  <a:lnTo>
                    <a:pt x="12" y="156"/>
                  </a:lnTo>
                  <a:close/>
                  <a:moveTo>
                    <a:pt x="72" y="156"/>
                  </a:moveTo>
                  <a:cubicBezTo>
                    <a:pt x="72" y="40"/>
                    <a:pt x="72" y="40"/>
                    <a:pt x="72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156"/>
                    <a:pt x="104" y="156"/>
                    <a:pt x="104" y="156"/>
                  </a:cubicBezTo>
                  <a:lnTo>
                    <a:pt x="72" y="156"/>
                  </a:lnTo>
                  <a:close/>
                  <a:moveTo>
                    <a:pt x="132" y="156"/>
                  </a:moveTo>
                  <a:cubicBezTo>
                    <a:pt x="132" y="72"/>
                    <a:pt x="132" y="72"/>
                    <a:pt x="132" y="72"/>
                  </a:cubicBezTo>
                  <a:cubicBezTo>
                    <a:pt x="164" y="72"/>
                    <a:pt x="164" y="72"/>
                    <a:pt x="164" y="72"/>
                  </a:cubicBezTo>
                  <a:cubicBezTo>
                    <a:pt x="164" y="156"/>
                    <a:pt x="164" y="156"/>
                    <a:pt x="164" y="156"/>
                  </a:cubicBezTo>
                  <a:lnTo>
                    <a:pt x="132" y="156"/>
                  </a:lnTo>
                  <a:close/>
                  <a:moveTo>
                    <a:pt x="192" y="156"/>
                  </a:moveTo>
                  <a:cubicBezTo>
                    <a:pt x="192" y="108"/>
                    <a:pt x="192" y="108"/>
                    <a:pt x="192" y="108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4" y="156"/>
                    <a:pt x="224" y="156"/>
                    <a:pt x="224" y="156"/>
                  </a:cubicBezTo>
                  <a:lnTo>
                    <a:pt x="192" y="156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50">
              <a:extLst>
                <a:ext uri="{FF2B5EF4-FFF2-40B4-BE49-F238E27FC236}">
                  <a16:creationId xmlns:a16="http://schemas.microsoft.com/office/drawing/2014/main" id="{9FCBC090-873C-1773-071C-80B6811E1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476" y="5200650"/>
              <a:ext cx="546100" cy="339725"/>
            </a:xfrm>
            <a:custGeom>
              <a:avLst/>
              <a:gdLst>
                <a:gd name="T0" fmla="*/ 2 w 164"/>
                <a:gd name="T1" fmla="*/ 8 h 102"/>
                <a:gd name="T2" fmla="*/ 147 w 164"/>
                <a:gd name="T3" fmla="*/ 92 h 102"/>
                <a:gd name="T4" fmla="*/ 125 w 164"/>
                <a:gd name="T5" fmla="*/ 94 h 102"/>
                <a:gd name="T6" fmla="*/ 122 w 164"/>
                <a:gd name="T7" fmla="*/ 98 h 102"/>
                <a:gd name="T8" fmla="*/ 126 w 164"/>
                <a:gd name="T9" fmla="*/ 102 h 102"/>
                <a:gd name="T10" fmla="*/ 126 w 164"/>
                <a:gd name="T11" fmla="*/ 102 h 102"/>
                <a:gd name="T12" fmla="*/ 160 w 164"/>
                <a:gd name="T13" fmla="*/ 98 h 102"/>
                <a:gd name="T14" fmla="*/ 161 w 164"/>
                <a:gd name="T15" fmla="*/ 98 h 102"/>
                <a:gd name="T16" fmla="*/ 161 w 164"/>
                <a:gd name="T17" fmla="*/ 98 h 102"/>
                <a:gd name="T18" fmla="*/ 162 w 164"/>
                <a:gd name="T19" fmla="*/ 98 h 102"/>
                <a:gd name="T20" fmla="*/ 162 w 164"/>
                <a:gd name="T21" fmla="*/ 98 h 102"/>
                <a:gd name="T22" fmla="*/ 162 w 164"/>
                <a:gd name="T23" fmla="*/ 98 h 102"/>
                <a:gd name="T24" fmla="*/ 162 w 164"/>
                <a:gd name="T25" fmla="*/ 98 h 102"/>
                <a:gd name="T26" fmla="*/ 163 w 164"/>
                <a:gd name="T27" fmla="*/ 97 h 102"/>
                <a:gd name="T28" fmla="*/ 163 w 164"/>
                <a:gd name="T29" fmla="*/ 97 h 102"/>
                <a:gd name="T30" fmla="*/ 163 w 164"/>
                <a:gd name="T31" fmla="*/ 97 h 102"/>
                <a:gd name="T32" fmla="*/ 163 w 164"/>
                <a:gd name="T33" fmla="*/ 96 h 102"/>
                <a:gd name="T34" fmla="*/ 164 w 164"/>
                <a:gd name="T35" fmla="*/ 96 h 102"/>
                <a:gd name="T36" fmla="*/ 164 w 164"/>
                <a:gd name="T37" fmla="*/ 96 h 102"/>
                <a:gd name="T38" fmla="*/ 164 w 164"/>
                <a:gd name="T39" fmla="*/ 95 h 102"/>
                <a:gd name="T40" fmla="*/ 164 w 164"/>
                <a:gd name="T41" fmla="*/ 95 h 102"/>
                <a:gd name="T42" fmla="*/ 164 w 164"/>
                <a:gd name="T43" fmla="*/ 94 h 102"/>
                <a:gd name="T44" fmla="*/ 164 w 164"/>
                <a:gd name="T45" fmla="*/ 94 h 102"/>
                <a:gd name="T46" fmla="*/ 164 w 164"/>
                <a:gd name="T47" fmla="*/ 94 h 102"/>
                <a:gd name="T48" fmla="*/ 164 w 164"/>
                <a:gd name="T49" fmla="*/ 93 h 102"/>
                <a:gd name="T50" fmla="*/ 164 w 164"/>
                <a:gd name="T51" fmla="*/ 93 h 102"/>
                <a:gd name="T52" fmla="*/ 149 w 164"/>
                <a:gd name="T53" fmla="*/ 62 h 102"/>
                <a:gd name="T54" fmla="*/ 144 w 164"/>
                <a:gd name="T55" fmla="*/ 60 h 102"/>
                <a:gd name="T56" fmla="*/ 142 w 164"/>
                <a:gd name="T57" fmla="*/ 65 h 102"/>
                <a:gd name="T58" fmla="*/ 151 w 164"/>
                <a:gd name="T59" fmla="*/ 85 h 102"/>
                <a:gd name="T60" fmla="*/ 6 w 164"/>
                <a:gd name="T61" fmla="*/ 1 h 102"/>
                <a:gd name="T62" fmla="*/ 1 w 164"/>
                <a:gd name="T63" fmla="*/ 2 h 102"/>
                <a:gd name="T64" fmla="*/ 2 w 164"/>
                <a:gd name="T65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02">
                  <a:moveTo>
                    <a:pt x="2" y="8"/>
                  </a:moveTo>
                  <a:cubicBezTo>
                    <a:pt x="147" y="92"/>
                    <a:pt x="147" y="92"/>
                    <a:pt x="147" y="92"/>
                  </a:cubicBezTo>
                  <a:cubicBezTo>
                    <a:pt x="125" y="94"/>
                    <a:pt x="125" y="94"/>
                    <a:pt x="125" y="94"/>
                  </a:cubicBezTo>
                  <a:cubicBezTo>
                    <a:pt x="123" y="94"/>
                    <a:pt x="122" y="96"/>
                    <a:pt x="122" y="98"/>
                  </a:cubicBezTo>
                  <a:cubicBezTo>
                    <a:pt x="122" y="100"/>
                    <a:pt x="124" y="102"/>
                    <a:pt x="126" y="102"/>
                  </a:cubicBezTo>
                  <a:cubicBezTo>
                    <a:pt x="126" y="102"/>
                    <a:pt x="126" y="102"/>
                    <a:pt x="126" y="102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60" y="98"/>
                    <a:pt x="161" y="98"/>
                    <a:pt x="161" y="98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2" y="98"/>
                    <a:pt x="162" y="98"/>
                    <a:pt x="162" y="98"/>
                  </a:cubicBezTo>
                  <a:cubicBezTo>
                    <a:pt x="162" y="98"/>
                    <a:pt x="162" y="98"/>
                    <a:pt x="162" y="98"/>
                  </a:cubicBezTo>
                  <a:cubicBezTo>
                    <a:pt x="162" y="98"/>
                    <a:pt x="162" y="98"/>
                    <a:pt x="162" y="98"/>
                  </a:cubicBezTo>
                  <a:cubicBezTo>
                    <a:pt x="162" y="98"/>
                    <a:pt x="162" y="98"/>
                    <a:pt x="162" y="98"/>
                  </a:cubicBezTo>
                  <a:cubicBezTo>
                    <a:pt x="162" y="98"/>
                    <a:pt x="163" y="98"/>
                    <a:pt x="163" y="97"/>
                  </a:cubicBezTo>
                  <a:cubicBezTo>
                    <a:pt x="163" y="97"/>
                    <a:pt x="163" y="97"/>
                    <a:pt x="163" y="97"/>
                  </a:cubicBezTo>
                  <a:cubicBezTo>
                    <a:pt x="163" y="97"/>
                    <a:pt x="163" y="97"/>
                    <a:pt x="163" y="97"/>
                  </a:cubicBezTo>
                  <a:cubicBezTo>
                    <a:pt x="163" y="97"/>
                    <a:pt x="163" y="97"/>
                    <a:pt x="163" y="96"/>
                  </a:cubicBezTo>
                  <a:cubicBezTo>
                    <a:pt x="164" y="96"/>
                    <a:pt x="164" y="96"/>
                    <a:pt x="164" y="96"/>
                  </a:cubicBezTo>
                  <a:cubicBezTo>
                    <a:pt x="164" y="96"/>
                    <a:pt x="164" y="96"/>
                    <a:pt x="164" y="96"/>
                  </a:cubicBezTo>
                  <a:cubicBezTo>
                    <a:pt x="164" y="96"/>
                    <a:pt x="164" y="95"/>
                    <a:pt x="164" y="95"/>
                  </a:cubicBezTo>
                  <a:cubicBezTo>
                    <a:pt x="164" y="95"/>
                    <a:pt x="164" y="95"/>
                    <a:pt x="164" y="95"/>
                  </a:cubicBezTo>
                  <a:cubicBezTo>
                    <a:pt x="164" y="95"/>
                    <a:pt x="164" y="94"/>
                    <a:pt x="164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4" y="94"/>
                    <a:pt x="164" y="93"/>
                    <a:pt x="164" y="93"/>
                  </a:cubicBezTo>
                  <a:cubicBezTo>
                    <a:pt x="164" y="93"/>
                    <a:pt x="164" y="93"/>
                    <a:pt x="164" y="93"/>
                  </a:cubicBezTo>
                  <a:cubicBezTo>
                    <a:pt x="149" y="62"/>
                    <a:pt x="149" y="62"/>
                    <a:pt x="149" y="62"/>
                  </a:cubicBezTo>
                  <a:cubicBezTo>
                    <a:pt x="148" y="59"/>
                    <a:pt x="146" y="59"/>
                    <a:pt x="144" y="60"/>
                  </a:cubicBezTo>
                  <a:cubicBezTo>
                    <a:pt x="142" y="60"/>
                    <a:pt x="141" y="63"/>
                    <a:pt x="142" y="65"/>
                  </a:cubicBezTo>
                  <a:cubicBezTo>
                    <a:pt x="151" y="85"/>
                    <a:pt x="151" y="85"/>
                    <a:pt x="151" y="85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0"/>
                    <a:pt x="2" y="1"/>
                    <a:pt x="1" y="2"/>
                  </a:cubicBezTo>
                  <a:cubicBezTo>
                    <a:pt x="0" y="4"/>
                    <a:pt x="0" y="7"/>
                    <a:pt x="2" y="8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E7FE858-70A0-2A22-0BBC-7CED867E38BF}"/>
              </a:ext>
            </a:extLst>
          </p:cNvPr>
          <p:cNvGrpSpPr/>
          <p:nvPr/>
        </p:nvGrpSpPr>
        <p:grpSpPr>
          <a:xfrm>
            <a:off x="9589444" y="2566253"/>
            <a:ext cx="681458" cy="655868"/>
            <a:chOff x="8943975" y="4619625"/>
            <a:chExt cx="803275" cy="773113"/>
          </a:xfrm>
          <a:solidFill>
            <a:srgbClr val="FFFFFF"/>
          </a:solidFill>
        </p:grpSpPr>
        <p:sp>
          <p:nvSpPr>
            <p:cNvPr id="70" name="Freeform 438">
              <a:extLst>
                <a:ext uri="{FF2B5EF4-FFF2-40B4-BE49-F238E27FC236}">
                  <a16:creationId xmlns:a16="http://schemas.microsoft.com/office/drawing/2014/main" id="{5122C433-9DAD-B211-5DEB-664590EF34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43975" y="4873625"/>
              <a:ext cx="803275" cy="519113"/>
            </a:xfrm>
            <a:custGeom>
              <a:avLst/>
              <a:gdLst>
                <a:gd name="T0" fmla="*/ 206 w 241"/>
                <a:gd name="T1" fmla="*/ 63 h 156"/>
                <a:gd name="T2" fmla="*/ 146 w 241"/>
                <a:gd name="T3" fmla="*/ 88 h 156"/>
                <a:gd name="T4" fmla="*/ 131 w 241"/>
                <a:gd name="T5" fmla="*/ 64 h 156"/>
                <a:gd name="T6" fmla="*/ 108 w 241"/>
                <a:gd name="T7" fmla="*/ 0 h 156"/>
                <a:gd name="T8" fmla="*/ 76 w 241"/>
                <a:gd name="T9" fmla="*/ 53 h 156"/>
                <a:gd name="T10" fmla="*/ 28 w 241"/>
                <a:gd name="T11" fmla="*/ 40 h 156"/>
                <a:gd name="T12" fmla="*/ 0 w 241"/>
                <a:gd name="T13" fmla="*/ 28 h 156"/>
                <a:gd name="T14" fmla="*/ 28 w 241"/>
                <a:gd name="T15" fmla="*/ 156 h 156"/>
                <a:gd name="T16" fmla="*/ 80 w 241"/>
                <a:gd name="T17" fmla="*/ 144 h 156"/>
                <a:gd name="T18" fmla="*/ 156 w 241"/>
                <a:gd name="T19" fmla="*/ 134 h 156"/>
                <a:gd name="T20" fmla="*/ 175 w 241"/>
                <a:gd name="T21" fmla="*/ 127 h 156"/>
                <a:gd name="T22" fmla="*/ 236 w 241"/>
                <a:gd name="T23" fmla="*/ 80 h 156"/>
                <a:gd name="T24" fmla="*/ 93 w 241"/>
                <a:gd name="T25" fmla="*/ 59 h 156"/>
                <a:gd name="T26" fmla="*/ 108 w 241"/>
                <a:gd name="T27" fmla="*/ 8 h 156"/>
                <a:gd name="T28" fmla="*/ 121 w 241"/>
                <a:gd name="T29" fmla="*/ 61 h 156"/>
                <a:gd name="T30" fmla="*/ 118 w 241"/>
                <a:gd name="T31" fmla="*/ 60 h 156"/>
                <a:gd name="T32" fmla="*/ 99 w 241"/>
                <a:gd name="T33" fmla="*/ 60 h 156"/>
                <a:gd name="T34" fmla="*/ 20 w 241"/>
                <a:gd name="T35" fmla="*/ 148 h 156"/>
                <a:gd name="T36" fmla="*/ 8 w 241"/>
                <a:gd name="T37" fmla="*/ 36 h 156"/>
                <a:gd name="T38" fmla="*/ 20 w 241"/>
                <a:gd name="T39" fmla="*/ 40 h 156"/>
                <a:gd name="T40" fmla="*/ 20 w 241"/>
                <a:gd name="T41" fmla="*/ 148 h 156"/>
                <a:gd name="T42" fmla="*/ 170 w 241"/>
                <a:gd name="T43" fmla="*/ 121 h 156"/>
                <a:gd name="T44" fmla="*/ 160 w 241"/>
                <a:gd name="T45" fmla="*/ 126 h 156"/>
                <a:gd name="T46" fmla="*/ 103 w 241"/>
                <a:gd name="T47" fmla="*/ 134 h 156"/>
                <a:gd name="T48" fmla="*/ 28 w 241"/>
                <a:gd name="T49" fmla="*/ 136 h 156"/>
                <a:gd name="T50" fmla="*/ 71 w 241"/>
                <a:gd name="T51" fmla="*/ 59 h 156"/>
                <a:gd name="T52" fmla="*/ 90 w 241"/>
                <a:gd name="T53" fmla="*/ 67 h 156"/>
                <a:gd name="T54" fmla="*/ 91 w 241"/>
                <a:gd name="T55" fmla="*/ 67 h 156"/>
                <a:gd name="T56" fmla="*/ 95 w 241"/>
                <a:gd name="T57" fmla="*/ 68 h 156"/>
                <a:gd name="T58" fmla="*/ 114 w 241"/>
                <a:gd name="T59" fmla="*/ 68 h 156"/>
                <a:gd name="T60" fmla="*/ 121 w 241"/>
                <a:gd name="T61" fmla="*/ 69 h 156"/>
                <a:gd name="T62" fmla="*/ 138 w 241"/>
                <a:gd name="T63" fmla="*/ 85 h 156"/>
                <a:gd name="T64" fmla="*/ 123 w 241"/>
                <a:gd name="T65" fmla="*/ 88 h 156"/>
                <a:gd name="T66" fmla="*/ 64 w 241"/>
                <a:gd name="T67" fmla="*/ 104 h 156"/>
                <a:gd name="T68" fmla="*/ 72 w 241"/>
                <a:gd name="T69" fmla="*/ 104 h 156"/>
                <a:gd name="T70" fmla="*/ 123 w 241"/>
                <a:gd name="T71" fmla="*/ 96 h 156"/>
                <a:gd name="T72" fmla="*/ 130 w 241"/>
                <a:gd name="T73" fmla="*/ 96 h 156"/>
                <a:gd name="T74" fmla="*/ 210 w 241"/>
                <a:gd name="T75" fmla="*/ 70 h 156"/>
                <a:gd name="T76" fmla="*/ 231 w 241"/>
                <a:gd name="T77" fmla="*/ 7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1" h="156">
                  <a:moveTo>
                    <a:pt x="238" y="64"/>
                  </a:moveTo>
                  <a:cubicBezTo>
                    <a:pt x="231" y="54"/>
                    <a:pt x="224" y="54"/>
                    <a:pt x="206" y="63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66" y="87"/>
                    <a:pt x="156" y="88"/>
                    <a:pt x="146" y="88"/>
                  </a:cubicBezTo>
                  <a:cubicBezTo>
                    <a:pt x="147" y="84"/>
                    <a:pt x="147" y="80"/>
                    <a:pt x="143" y="75"/>
                  </a:cubicBezTo>
                  <a:cubicBezTo>
                    <a:pt x="140" y="70"/>
                    <a:pt x="136" y="66"/>
                    <a:pt x="131" y="64"/>
                  </a:cubicBezTo>
                  <a:cubicBezTo>
                    <a:pt x="139" y="57"/>
                    <a:pt x="144" y="47"/>
                    <a:pt x="144" y="36"/>
                  </a:cubicBezTo>
                  <a:cubicBezTo>
                    <a:pt x="144" y="16"/>
                    <a:pt x="128" y="0"/>
                    <a:pt x="108" y="0"/>
                  </a:cubicBezTo>
                  <a:cubicBezTo>
                    <a:pt x="88" y="0"/>
                    <a:pt x="72" y="16"/>
                    <a:pt x="72" y="36"/>
                  </a:cubicBezTo>
                  <a:cubicBezTo>
                    <a:pt x="72" y="42"/>
                    <a:pt x="73" y="48"/>
                    <a:pt x="76" y="53"/>
                  </a:cubicBezTo>
                  <a:cubicBezTo>
                    <a:pt x="76" y="53"/>
                    <a:pt x="76" y="53"/>
                    <a:pt x="76" y="53"/>
                  </a:cubicBezTo>
                  <a:cubicBezTo>
                    <a:pt x="62" y="42"/>
                    <a:pt x="38" y="40"/>
                    <a:pt x="28" y="40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8" y="144"/>
                    <a:pt x="96" y="143"/>
                    <a:pt x="104" y="142"/>
                  </a:cubicBezTo>
                  <a:cubicBezTo>
                    <a:pt x="156" y="134"/>
                    <a:pt x="156" y="134"/>
                    <a:pt x="156" y="134"/>
                  </a:cubicBezTo>
                  <a:cubicBezTo>
                    <a:pt x="158" y="134"/>
                    <a:pt x="160" y="134"/>
                    <a:pt x="162" y="134"/>
                  </a:cubicBezTo>
                  <a:cubicBezTo>
                    <a:pt x="167" y="133"/>
                    <a:pt x="171" y="131"/>
                    <a:pt x="175" y="127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40" y="76"/>
                    <a:pt x="241" y="69"/>
                    <a:pt x="238" y="64"/>
                  </a:cubicBezTo>
                  <a:close/>
                  <a:moveTo>
                    <a:pt x="93" y="59"/>
                  </a:moveTo>
                  <a:cubicBezTo>
                    <a:pt x="85" y="54"/>
                    <a:pt x="80" y="46"/>
                    <a:pt x="80" y="36"/>
                  </a:cubicBezTo>
                  <a:cubicBezTo>
                    <a:pt x="80" y="21"/>
                    <a:pt x="93" y="8"/>
                    <a:pt x="108" y="8"/>
                  </a:cubicBezTo>
                  <a:cubicBezTo>
                    <a:pt x="123" y="8"/>
                    <a:pt x="136" y="21"/>
                    <a:pt x="136" y="36"/>
                  </a:cubicBezTo>
                  <a:cubicBezTo>
                    <a:pt x="136" y="46"/>
                    <a:pt x="130" y="56"/>
                    <a:pt x="121" y="61"/>
                  </a:cubicBezTo>
                  <a:cubicBezTo>
                    <a:pt x="121" y="60"/>
                    <a:pt x="120" y="60"/>
                    <a:pt x="120" y="60"/>
                  </a:cubicBezTo>
                  <a:cubicBezTo>
                    <a:pt x="119" y="60"/>
                    <a:pt x="119" y="60"/>
                    <a:pt x="118" y="60"/>
                  </a:cubicBezTo>
                  <a:cubicBezTo>
                    <a:pt x="117" y="60"/>
                    <a:pt x="116" y="60"/>
                    <a:pt x="114" y="60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97" y="60"/>
                    <a:pt x="95" y="60"/>
                    <a:pt x="93" y="59"/>
                  </a:cubicBezTo>
                  <a:close/>
                  <a:moveTo>
                    <a:pt x="20" y="148"/>
                  </a:moveTo>
                  <a:cubicBezTo>
                    <a:pt x="8" y="148"/>
                    <a:pt x="8" y="148"/>
                    <a:pt x="8" y="148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144"/>
                    <a:pt x="20" y="144"/>
                    <a:pt x="20" y="144"/>
                  </a:cubicBezTo>
                  <a:lnTo>
                    <a:pt x="20" y="148"/>
                  </a:lnTo>
                  <a:close/>
                  <a:moveTo>
                    <a:pt x="231" y="74"/>
                  </a:moveTo>
                  <a:cubicBezTo>
                    <a:pt x="170" y="121"/>
                    <a:pt x="170" y="121"/>
                    <a:pt x="170" y="121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67" y="124"/>
                    <a:pt x="164" y="125"/>
                    <a:pt x="160" y="126"/>
                  </a:cubicBezTo>
                  <a:cubicBezTo>
                    <a:pt x="159" y="126"/>
                    <a:pt x="157" y="126"/>
                    <a:pt x="156" y="126"/>
                  </a:cubicBezTo>
                  <a:cubicBezTo>
                    <a:pt x="103" y="134"/>
                    <a:pt x="103" y="134"/>
                    <a:pt x="103" y="134"/>
                  </a:cubicBezTo>
                  <a:cubicBezTo>
                    <a:pt x="96" y="135"/>
                    <a:pt x="88" y="136"/>
                    <a:pt x="80" y="136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7" y="48"/>
                    <a:pt x="59" y="50"/>
                    <a:pt x="71" y="59"/>
                  </a:cubicBezTo>
                  <a:cubicBezTo>
                    <a:pt x="76" y="63"/>
                    <a:pt x="83" y="66"/>
                    <a:pt x="90" y="67"/>
                  </a:cubicBezTo>
                  <a:cubicBezTo>
                    <a:pt x="90" y="67"/>
                    <a:pt x="90" y="67"/>
                    <a:pt x="90" y="67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92" y="67"/>
                    <a:pt x="93" y="68"/>
                    <a:pt x="95" y="68"/>
                  </a:cubicBezTo>
                  <a:cubicBezTo>
                    <a:pt x="95" y="68"/>
                    <a:pt x="95" y="68"/>
                    <a:pt x="95" y="68"/>
                  </a:cubicBezTo>
                  <a:cubicBezTo>
                    <a:pt x="96" y="68"/>
                    <a:pt x="97" y="68"/>
                    <a:pt x="99" y="68"/>
                  </a:cubicBezTo>
                  <a:cubicBezTo>
                    <a:pt x="114" y="68"/>
                    <a:pt x="114" y="68"/>
                    <a:pt x="114" y="68"/>
                  </a:cubicBezTo>
                  <a:cubicBezTo>
                    <a:pt x="117" y="68"/>
                    <a:pt x="119" y="68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8" y="70"/>
                    <a:pt x="133" y="74"/>
                    <a:pt x="137" y="79"/>
                  </a:cubicBezTo>
                  <a:cubicBezTo>
                    <a:pt x="138" y="82"/>
                    <a:pt x="139" y="84"/>
                    <a:pt x="138" y="85"/>
                  </a:cubicBezTo>
                  <a:cubicBezTo>
                    <a:pt x="137" y="87"/>
                    <a:pt x="132" y="88"/>
                    <a:pt x="127" y="88"/>
                  </a:cubicBezTo>
                  <a:cubicBezTo>
                    <a:pt x="126" y="88"/>
                    <a:pt x="124" y="88"/>
                    <a:pt x="123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71" y="88"/>
                    <a:pt x="64" y="94"/>
                    <a:pt x="64" y="104"/>
                  </a:cubicBezTo>
                  <a:cubicBezTo>
                    <a:pt x="64" y="106"/>
                    <a:pt x="66" y="108"/>
                    <a:pt x="68" y="108"/>
                  </a:cubicBezTo>
                  <a:cubicBezTo>
                    <a:pt x="70" y="108"/>
                    <a:pt x="72" y="106"/>
                    <a:pt x="72" y="104"/>
                  </a:cubicBezTo>
                  <a:cubicBezTo>
                    <a:pt x="72" y="102"/>
                    <a:pt x="72" y="96"/>
                    <a:pt x="84" y="96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24" y="96"/>
                    <a:pt x="125" y="96"/>
                    <a:pt x="128" y="96"/>
                  </a:cubicBezTo>
                  <a:cubicBezTo>
                    <a:pt x="128" y="96"/>
                    <a:pt x="129" y="96"/>
                    <a:pt x="130" y="96"/>
                  </a:cubicBezTo>
                  <a:cubicBezTo>
                    <a:pt x="149" y="96"/>
                    <a:pt x="166" y="96"/>
                    <a:pt x="175" y="91"/>
                  </a:cubicBezTo>
                  <a:cubicBezTo>
                    <a:pt x="210" y="70"/>
                    <a:pt x="210" y="70"/>
                    <a:pt x="210" y="70"/>
                  </a:cubicBezTo>
                  <a:cubicBezTo>
                    <a:pt x="226" y="62"/>
                    <a:pt x="228" y="64"/>
                    <a:pt x="231" y="69"/>
                  </a:cubicBezTo>
                  <a:cubicBezTo>
                    <a:pt x="232" y="70"/>
                    <a:pt x="232" y="72"/>
                    <a:pt x="231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39">
              <a:extLst>
                <a:ext uri="{FF2B5EF4-FFF2-40B4-BE49-F238E27FC236}">
                  <a16:creationId xmlns:a16="http://schemas.microsoft.com/office/drawing/2014/main" id="{5E40FF09-1708-1C05-DF3B-98E8FBF6BE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7663" y="4926013"/>
              <a:ext cx="133350" cy="133350"/>
            </a:xfrm>
            <a:custGeom>
              <a:avLst/>
              <a:gdLst>
                <a:gd name="T0" fmla="*/ 40 w 40"/>
                <a:gd name="T1" fmla="*/ 20 h 40"/>
                <a:gd name="T2" fmla="*/ 20 w 40"/>
                <a:gd name="T3" fmla="*/ 0 h 40"/>
                <a:gd name="T4" fmla="*/ 0 w 40"/>
                <a:gd name="T5" fmla="*/ 20 h 40"/>
                <a:gd name="T6" fmla="*/ 20 w 40"/>
                <a:gd name="T7" fmla="*/ 40 h 40"/>
                <a:gd name="T8" fmla="*/ 40 w 40"/>
                <a:gd name="T9" fmla="*/ 20 h 40"/>
                <a:gd name="T10" fmla="*/ 20 w 40"/>
                <a:gd name="T11" fmla="*/ 32 h 40"/>
                <a:gd name="T12" fmla="*/ 8 w 40"/>
                <a:gd name="T13" fmla="*/ 20 h 40"/>
                <a:gd name="T14" fmla="*/ 20 w 40"/>
                <a:gd name="T15" fmla="*/ 8 h 40"/>
                <a:gd name="T16" fmla="*/ 32 w 40"/>
                <a:gd name="T17" fmla="*/ 20 h 40"/>
                <a:gd name="T18" fmla="*/ 20 w 40"/>
                <a:gd name="T19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40" y="20"/>
                  </a:moveTo>
                  <a:cubicBezTo>
                    <a:pt x="40" y="9"/>
                    <a:pt x="3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  <a:close/>
                  <a:moveTo>
                    <a:pt x="20" y="32"/>
                  </a:moveTo>
                  <a:cubicBezTo>
                    <a:pt x="13" y="32"/>
                    <a:pt x="8" y="27"/>
                    <a:pt x="8" y="20"/>
                  </a:cubicBezTo>
                  <a:cubicBezTo>
                    <a:pt x="8" y="13"/>
                    <a:pt x="13" y="8"/>
                    <a:pt x="20" y="8"/>
                  </a:cubicBezTo>
                  <a:cubicBezTo>
                    <a:pt x="27" y="8"/>
                    <a:pt x="32" y="13"/>
                    <a:pt x="32" y="20"/>
                  </a:cubicBezTo>
                  <a:cubicBezTo>
                    <a:pt x="32" y="27"/>
                    <a:pt x="27" y="32"/>
                    <a:pt x="2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40">
              <a:extLst>
                <a:ext uri="{FF2B5EF4-FFF2-40B4-BE49-F238E27FC236}">
                  <a16:creationId xmlns:a16="http://schemas.microsoft.com/office/drawing/2014/main" id="{4D0C1F3B-45C9-A698-6E3F-853AD95993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3713" y="4619625"/>
              <a:ext cx="239713" cy="239713"/>
            </a:xfrm>
            <a:custGeom>
              <a:avLst/>
              <a:gdLst>
                <a:gd name="T0" fmla="*/ 36 w 72"/>
                <a:gd name="T1" fmla="*/ 72 h 72"/>
                <a:gd name="T2" fmla="*/ 72 w 72"/>
                <a:gd name="T3" fmla="*/ 36 h 72"/>
                <a:gd name="T4" fmla="*/ 36 w 72"/>
                <a:gd name="T5" fmla="*/ 0 h 72"/>
                <a:gd name="T6" fmla="*/ 0 w 72"/>
                <a:gd name="T7" fmla="*/ 36 h 72"/>
                <a:gd name="T8" fmla="*/ 36 w 72"/>
                <a:gd name="T9" fmla="*/ 72 h 72"/>
                <a:gd name="T10" fmla="*/ 36 w 72"/>
                <a:gd name="T11" fmla="*/ 8 h 72"/>
                <a:gd name="T12" fmla="*/ 64 w 72"/>
                <a:gd name="T13" fmla="*/ 36 h 72"/>
                <a:gd name="T14" fmla="*/ 36 w 72"/>
                <a:gd name="T15" fmla="*/ 64 h 72"/>
                <a:gd name="T16" fmla="*/ 8 w 72"/>
                <a:gd name="T17" fmla="*/ 36 h 72"/>
                <a:gd name="T18" fmla="*/ 36 w 72"/>
                <a:gd name="T1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lose/>
                  <a:moveTo>
                    <a:pt x="36" y="8"/>
                  </a:moveTo>
                  <a:cubicBezTo>
                    <a:pt x="51" y="8"/>
                    <a:pt x="64" y="21"/>
                    <a:pt x="64" y="36"/>
                  </a:cubicBezTo>
                  <a:cubicBezTo>
                    <a:pt x="64" y="51"/>
                    <a:pt x="51" y="64"/>
                    <a:pt x="36" y="64"/>
                  </a:cubicBezTo>
                  <a:cubicBezTo>
                    <a:pt x="21" y="64"/>
                    <a:pt x="8" y="51"/>
                    <a:pt x="8" y="36"/>
                  </a:cubicBezTo>
                  <a:cubicBezTo>
                    <a:pt x="8" y="21"/>
                    <a:pt x="21" y="8"/>
                    <a:pt x="3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41">
              <a:extLst>
                <a:ext uri="{FF2B5EF4-FFF2-40B4-BE49-F238E27FC236}">
                  <a16:creationId xmlns:a16="http://schemas.microsoft.com/office/drawing/2014/main" id="{8E65F87A-4961-CB2E-6EB9-E79C8A7B1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37688" y="4673600"/>
              <a:ext cx="133350" cy="133350"/>
            </a:xfrm>
            <a:custGeom>
              <a:avLst/>
              <a:gdLst>
                <a:gd name="T0" fmla="*/ 20 w 40"/>
                <a:gd name="T1" fmla="*/ 40 h 40"/>
                <a:gd name="T2" fmla="*/ 40 w 40"/>
                <a:gd name="T3" fmla="*/ 20 h 40"/>
                <a:gd name="T4" fmla="*/ 20 w 40"/>
                <a:gd name="T5" fmla="*/ 0 h 40"/>
                <a:gd name="T6" fmla="*/ 0 w 40"/>
                <a:gd name="T7" fmla="*/ 20 h 40"/>
                <a:gd name="T8" fmla="*/ 20 w 40"/>
                <a:gd name="T9" fmla="*/ 40 h 40"/>
                <a:gd name="T10" fmla="*/ 20 w 40"/>
                <a:gd name="T11" fmla="*/ 8 h 40"/>
                <a:gd name="T12" fmla="*/ 32 w 40"/>
                <a:gd name="T13" fmla="*/ 20 h 40"/>
                <a:gd name="T14" fmla="*/ 20 w 40"/>
                <a:gd name="T15" fmla="*/ 32 h 40"/>
                <a:gd name="T16" fmla="*/ 8 w 40"/>
                <a:gd name="T17" fmla="*/ 20 h 40"/>
                <a:gd name="T18" fmla="*/ 20 w 40"/>
                <a:gd name="T19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31" y="40"/>
                    <a:pt x="40" y="31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  <a:moveTo>
                    <a:pt x="20" y="8"/>
                  </a:moveTo>
                  <a:cubicBezTo>
                    <a:pt x="27" y="8"/>
                    <a:pt x="32" y="13"/>
                    <a:pt x="32" y="20"/>
                  </a:cubicBezTo>
                  <a:cubicBezTo>
                    <a:pt x="32" y="27"/>
                    <a:pt x="27" y="32"/>
                    <a:pt x="20" y="32"/>
                  </a:cubicBezTo>
                  <a:cubicBezTo>
                    <a:pt x="13" y="32"/>
                    <a:pt x="8" y="27"/>
                    <a:pt x="8" y="20"/>
                  </a:cubicBezTo>
                  <a:cubicBezTo>
                    <a:pt x="8" y="13"/>
                    <a:pt x="13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45A49-CA75-A44A-4E6A-BD76F9804C6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A8FAF-CD52-3211-11F9-61B28FD8CB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4" name="Picture 73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F6DE4B9C-ED00-D18F-FF6E-C8097A440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423E5-9128-6339-A656-5F852D969D2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D2EAA-5849-CD1C-EFCB-3D443B6C3EE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6C40407-6191-F9C5-684D-A87AF2CF41D9}"/>
              </a:ext>
            </a:extLst>
          </p:cNvPr>
          <p:cNvSpPr txBox="1">
            <a:spLocks/>
          </p:cNvSpPr>
          <p:nvPr/>
        </p:nvSpPr>
        <p:spPr>
          <a:xfrm>
            <a:off x="887185" y="2605294"/>
            <a:ext cx="10146612" cy="16474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</a:t>
            </a:r>
            <a:r>
              <a:rPr lang="en-US" sz="72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Products</a:t>
            </a:r>
          </a:p>
        </p:txBody>
      </p:sp>
      <p:pic>
        <p:nvPicPr>
          <p:cNvPr id="13" name="Picture 12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02752BCD-5E7B-49FA-B290-C7A9EC8FD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86183"/>
      </p:ext>
    </p:extLst>
  </p:cSld>
  <p:clrMapOvr>
    <a:masterClrMapping/>
  </p:clrMapOvr>
  <p:transition spd="slow" advTm="3000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C5FE1-AC3C-DB77-AFE9-8F0CA76DE5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18504-FB3B-5661-F0DE-525668A13B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01E02-B4C9-CC5D-3706-07E4A53A9958}"/>
              </a:ext>
            </a:extLst>
          </p:cNvPr>
          <p:cNvSpPr txBox="1"/>
          <p:nvPr/>
        </p:nvSpPr>
        <p:spPr>
          <a:xfrm>
            <a:off x="889002" y="2727958"/>
            <a:ext cx="5267370" cy="2283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ü"/>
            </a:pPr>
            <a:endParaRPr lang="en-US" sz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Capture, label and store vendor agnostic images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Train &amp; Deploy AI/ML models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Add intelligence to accelerate your business outcomes</a:t>
            </a:r>
          </a:p>
        </p:txBody>
      </p:sp>
      <p:sp>
        <p:nvSpPr>
          <p:cNvPr id="9" name="Freeform 1077">
            <a:extLst>
              <a:ext uri="{FF2B5EF4-FFF2-40B4-BE49-F238E27FC236}">
                <a16:creationId xmlns:a16="http://schemas.microsoft.com/office/drawing/2014/main" id="{282EE2F8-98DF-2AE8-ED6C-93C14650B84C}"/>
              </a:ext>
            </a:extLst>
          </p:cNvPr>
          <p:cNvSpPr>
            <a:spLocks/>
          </p:cNvSpPr>
          <p:nvPr/>
        </p:nvSpPr>
        <p:spPr bwMode="ltGray">
          <a:xfrm>
            <a:off x="673947" y="3492041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077">
            <a:extLst>
              <a:ext uri="{FF2B5EF4-FFF2-40B4-BE49-F238E27FC236}">
                <a16:creationId xmlns:a16="http://schemas.microsoft.com/office/drawing/2014/main" id="{6EE448C3-E6E9-78EF-A5C5-417A173287D4}"/>
              </a:ext>
            </a:extLst>
          </p:cNvPr>
          <p:cNvSpPr>
            <a:spLocks/>
          </p:cNvSpPr>
          <p:nvPr/>
        </p:nvSpPr>
        <p:spPr bwMode="ltGray">
          <a:xfrm>
            <a:off x="673947" y="3946366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077">
            <a:extLst>
              <a:ext uri="{FF2B5EF4-FFF2-40B4-BE49-F238E27FC236}">
                <a16:creationId xmlns:a16="http://schemas.microsoft.com/office/drawing/2014/main" id="{83A754EA-DF2F-1610-110C-FE4C25DC9DAE}"/>
              </a:ext>
            </a:extLst>
          </p:cNvPr>
          <p:cNvSpPr>
            <a:spLocks/>
          </p:cNvSpPr>
          <p:nvPr/>
        </p:nvSpPr>
        <p:spPr bwMode="ltGray">
          <a:xfrm>
            <a:off x="673947" y="4366185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5BEF7D-F261-33E9-8142-4C2A0AD60F5E}"/>
              </a:ext>
            </a:extLst>
          </p:cNvPr>
          <p:cNvSpPr txBox="1"/>
          <p:nvPr/>
        </p:nvSpPr>
        <p:spPr>
          <a:xfrm>
            <a:off x="521547" y="2274346"/>
            <a:ext cx="6212540" cy="77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8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First of its kind no-code complete </a:t>
            </a:r>
            <a:br>
              <a:rPr lang="en-US" sz="18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8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AI Platform for Logistics</a:t>
            </a:r>
          </a:p>
        </p:txBody>
      </p:sp>
      <p:sp>
        <p:nvSpPr>
          <p:cNvPr id="13" name="Freeform 1090">
            <a:extLst>
              <a:ext uri="{FF2B5EF4-FFF2-40B4-BE49-F238E27FC236}">
                <a16:creationId xmlns:a16="http://schemas.microsoft.com/office/drawing/2014/main" id="{D21FB448-DEA4-D626-9CBE-102D4EC51C16}"/>
              </a:ext>
            </a:extLst>
          </p:cNvPr>
          <p:cNvSpPr>
            <a:spLocks/>
          </p:cNvSpPr>
          <p:nvPr/>
        </p:nvSpPr>
        <p:spPr bwMode="ltGray">
          <a:xfrm>
            <a:off x="673947" y="552532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094DC-9832-3E39-AB92-5A2F41F420B1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342900" y="341580"/>
            <a:ext cx="1400922" cy="14009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64C7CE-8A5A-3907-A50C-5F694C4164E0}"/>
              </a:ext>
            </a:extLst>
          </p:cNvPr>
          <p:cNvSpPr txBox="1"/>
          <p:nvPr/>
        </p:nvSpPr>
        <p:spPr>
          <a:xfrm>
            <a:off x="521547" y="1726933"/>
            <a:ext cx="470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Learning Insights</a:t>
            </a:r>
            <a:endParaRPr lang="en-US" sz="28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Picture 19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0A4DB937-0784-3EBF-4B35-0D5B4BE68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6448"/>
      </p:ext>
    </p:extLst>
  </p:cSld>
  <p:clrMapOvr>
    <a:masterClrMapping/>
  </p:clrMapOvr>
  <p:transition spd="slow" advTm="6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C5FE1-AC3C-DB77-AFE9-8F0CA76DE5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18504-FB3B-5661-F0DE-525668A13B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01E02-B4C9-CC5D-3706-07E4A53A9958}"/>
              </a:ext>
            </a:extLst>
          </p:cNvPr>
          <p:cNvSpPr txBox="1"/>
          <p:nvPr/>
        </p:nvSpPr>
        <p:spPr>
          <a:xfrm>
            <a:off x="833581" y="2727958"/>
            <a:ext cx="5698065" cy="2643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Wingdings" pitchFamily="2" charset="2"/>
              <a:buChar char="ü"/>
            </a:pPr>
            <a:endParaRPr lang="en-US" sz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Dashboard view of all scanning tunnels in facility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Customizable AI reporting and alerts for anomaly detection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Powerful search and export for all barcodes and dimension attributes</a:t>
            </a:r>
          </a:p>
        </p:txBody>
      </p:sp>
      <p:sp>
        <p:nvSpPr>
          <p:cNvPr id="9" name="Freeform 1077">
            <a:extLst>
              <a:ext uri="{FF2B5EF4-FFF2-40B4-BE49-F238E27FC236}">
                <a16:creationId xmlns:a16="http://schemas.microsoft.com/office/drawing/2014/main" id="{282EE2F8-98DF-2AE8-ED6C-93C14650B84C}"/>
              </a:ext>
            </a:extLst>
          </p:cNvPr>
          <p:cNvSpPr>
            <a:spLocks/>
          </p:cNvSpPr>
          <p:nvPr/>
        </p:nvSpPr>
        <p:spPr bwMode="ltGray">
          <a:xfrm>
            <a:off x="618527" y="3492041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077">
            <a:extLst>
              <a:ext uri="{FF2B5EF4-FFF2-40B4-BE49-F238E27FC236}">
                <a16:creationId xmlns:a16="http://schemas.microsoft.com/office/drawing/2014/main" id="{6EE448C3-E6E9-78EF-A5C5-417A173287D4}"/>
              </a:ext>
            </a:extLst>
          </p:cNvPr>
          <p:cNvSpPr>
            <a:spLocks/>
          </p:cNvSpPr>
          <p:nvPr/>
        </p:nvSpPr>
        <p:spPr bwMode="ltGray">
          <a:xfrm>
            <a:off x="618527" y="3946366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077">
            <a:extLst>
              <a:ext uri="{FF2B5EF4-FFF2-40B4-BE49-F238E27FC236}">
                <a16:creationId xmlns:a16="http://schemas.microsoft.com/office/drawing/2014/main" id="{83A754EA-DF2F-1610-110C-FE4C25DC9DAE}"/>
              </a:ext>
            </a:extLst>
          </p:cNvPr>
          <p:cNvSpPr>
            <a:spLocks/>
          </p:cNvSpPr>
          <p:nvPr/>
        </p:nvSpPr>
        <p:spPr bwMode="ltGray">
          <a:xfrm>
            <a:off x="618527" y="4694121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5BEF7D-F261-33E9-8142-4C2A0AD60F5E}"/>
              </a:ext>
            </a:extLst>
          </p:cNvPr>
          <p:cNvSpPr txBox="1"/>
          <p:nvPr/>
        </p:nvSpPr>
        <p:spPr>
          <a:xfrm>
            <a:off x="504613" y="2202366"/>
            <a:ext cx="4301067" cy="77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Identify systemic issues for supply chain planning</a:t>
            </a:r>
          </a:p>
        </p:txBody>
      </p:sp>
      <p:sp>
        <p:nvSpPr>
          <p:cNvPr id="13" name="Freeform 1090">
            <a:extLst>
              <a:ext uri="{FF2B5EF4-FFF2-40B4-BE49-F238E27FC236}">
                <a16:creationId xmlns:a16="http://schemas.microsoft.com/office/drawing/2014/main" id="{D21FB448-DEA4-D626-9CBE-102D4EC51C16}"/>
              </a:ext>
            </a:extLst>
          </p:cNvPr>
          <p:cNvSpPr>
            <a:spLocks/>
          </p:cNvSpPr>
          <p:nvPr/>
        </p:nvSpPr>
        <p:spPr bwMode="ltGray">
          <a:xfrm>
            <a:off x="673947" y="552532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64C7CE-8A5A-3907-A50C-5F694C4164E0}"/>
              </a:ext>
            </a:extLst>
          </p:cNvPr>
          <p:cNvSpPr txBox="1"/>
          <p:nvPr/>
        </p:nvSpPr>
        <p:spPr>
          <a:xfrm>
            <a:off x="504613" y="1694436"/>
            <a:ext cx="470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Facility Insights</a:t>
            </a:r>
            <a:endParaRPr lang="en-US" sz="2800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573FD8CE-F13D-E654-E02E-A0A450D8661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228651" y="275996"/>
            <a:ext cx="1600556" cy="1600556"/>
          </a:xfrm>
          <a:prstGeom prst="rect">
            <a:avLst/>
          </a:prstGeom>
        </p:spPr>
      </p:pic>
      <p:pic>
        <p:nvPicPr>
          <p:cNvPr id="16" name="Picture 15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705F22B1-09B4-4CDB-ED60-C5CA8928F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61078"/>
      </p:ext>
    </p:extLst>
  </p:cSld>
  <p:clrMapOvr>
    <a:masterClrMapping/>
  </p:clrMapOvr>
  <p:transition spd="slow" advTm="6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E20318-1DB0-AC97-3BDD-01ABCB68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CAF65F-6747-DEEB-9121-4605D4089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176AC75-73DB-65FE-F3E3-A31C0247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01" y="1646553"/>
            <a:ext cx="9659951" cy="415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F3B6E46-575B-089E-678D-C3ED4325EF01}"/>
              </a:ext>
            </a:extLst>
          </p:cNvPr>
          <p:cNvSpPr txBox="1">
            <a:spLocks/>
          </p:cNvSpPr>
          <p:nvPr/>
        </p:nvSpPr>
        <p:spPr>
          <a:xfrm>
            <a:off x="1418313" y="523113"/>
            <a:ext cx="9500893" cy="12498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err="1"/>
              <a:t>Tunnelcast</a:t>
            </a:r>
            <a:r>
              <a:rPr lang="en-US" sz="2800" b="1"/>
              <a:t>​ - Facility Insights</a:t>
            </a:r>
          </a:p>
          <a:p>
            <a:r>
              <a:rPr lang="en-US" sz="1800" i="1">
                <a:solidFill>
                  <a:schemeClr val="tx2">
                    <a:alpha val="70000"/>
                  </a:schemeClr>
                </a:solidFill>
              </a:rPr>
              <a:t>Full visibility into package activity for the selected timeframe and tunnel.​</a:t>
            </a:r>
          </a:p>
        </p:txBody>
      </p:sp>
      <p:sp>
        <p:nvSpPr>
          <p:cNvPr id="10" name="Freeform 1090">
            <a:extLst>
              <a:ext uri="{FF2B5EF4-FFF2-40B4-BE49-F238E27FC236}">
                <a16:creationId xmlns:a16="http://schemas.microsoft.com/office/drawing/2014/main" id="{76094C6B-F56B-1B39-CC94-1D0693FA7DEC}"/>
              </a:ext>
            </a:extLst>
          </p:cNvPr>
          <p:cNvSpPr>
            <a:spLocks/>
          </p:cNvSpPr>
          <p:nvPr/>
        </p:nvSpPr>
        <p:spPr bwMode="ltGray">
          <a:xfrm>
            <a:off x="479849" y="364227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B49355F1-9D06-6608-1F61-88CAB74704F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99991" y="66498"/>
            <a:ext cx="1600556" cy="1600556"/>
          </a:xfrm>
          <a:prstGeom prst="rect">
            <a:avLst/>
          </a:prstGeom>
        </p:spPr>
      </p:pic>
      <p:pic>
        <p:nvPicPr>
          <p:cNvPr id="13" name="Picture 12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14BEABD5-B07B-E535-0650-F0972434E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C5FE1-AC3C-DB77-AFE9-8F0CA76DE5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18504-FB3B-5661-F0DE-525668A13B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01E02-B4C9-CC5D-3706-07E4A53A9958}"/>
              </a:ext>
            </a:extLst>
          </p:cNvPr>
          <p:cNvSpPr txBox="1"/>
          <p:nvPr/>
        </p:nvSpPr>
        <p:spPr>
          <a:xfrm>
            <a:off x="889002" y="2727958"/>
            <a:ext cx="4707466" cy="2686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en-US" sz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Real-time, 6-sided package images and </a:t>
            </a:r>
            <a:br>
              <a: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dimension data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Quick, local access to </a:t>
            </a:r>
            <a:r>
              <a:rPr lang="en-US" sz="1800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TunnelView</a:t>
            </a: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and barcode readouts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Queries, no-read filters and replays by timeframe</a:t>
            </a:r>
            <a:endParaRPr lang="en-US" sz="1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Freeform 1077">
            <a:extLst>
              <a:ext uri="{FF2B5EF4-FFF2-40B4-BE49-F238E27FC236}">
                <a16:creationId xmlns:a16="http://schemas.microsoft.com/office/drawing/2014/main" id="{282EE2F8-98DF-2AE8-ED6C-93C14650B84C}"/>
              </a:ext>
            </a:extLst>
          </p:cNvPr>
          <p:cNvSpPr>
            <a:spLocks/>
          </p:cNvSpPr>
          <p:nvPr/>
        </p:nvSpPr>
        <p:spPr bwMode="ltGray">
          <a:xfrm>
            <a:off x="673947" y="3120968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077">
            <a:extLst>
              <a:ext uri="{FF2B5EF4-FFF2-40B4-BE49-F238E27FC236}">
                <a16:creationId xmlns:a16="http://schemas.microsoft.com/office/drawing/2014/main" id="{6EE448C3-E6E9-78EF-A5C5-417A173287D4}"/>
              </a:ext>
            </a:extLst>
          </p:cNvPr>
          <p:cNvSpPr>
            <a:spLocks/>
          </p:cNvSpPr>
          <p:nvPr/>
        </p:nvSpPr>
        <p:spPr bwMode="ltGray">
          <a:xfrm>
            <a:off x="673947" y="3946366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077">
            <a:extLst>
              <a:ext uri="{FF2B5EF4-FFF2-40B4-BE49-F238E27FC236}">
                <a16:creationId xmlns:a16="http://schemas.microsoft.com/office/drawing/2014/main" id="{83A754EA-DF2F-1610-110C-FE4C25DC9DAE}"/>
              </a:ext>
            </a:extLst>
          </p:cNvPr>
          <p:cNvSpPr>
            <a:spLocks/>
          </p:cNvSpPr>
          <p:nvPr/>
        </p:nvSpPr>
        <p:spPr bwMode="ltGray">
          <a:xfrm>
            <a:off x="673947" y="4755534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5BEF7D-F261-33E9-8142-4C2A0AD60F5E}"/>
              </a:ext>
            </a:extLst>
          </p:cNvPr>
          <p:cNvSpPr txBox="1"/>
          <p:nvPr/>
        </p:nvSpPr>
        <p:spPr>
          <a:xfrm>
            <a:off x="479849" y="2123721"/>
            <a:ext cx="8190018" cy="775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8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Diagnose maintenance and package </a:t>
            </a:r>
            <a:br>
              <a:rPr lang="en-US" sz="18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8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issues faster</a:t>
            </a:r>
          </a:p>
        </p:txBody>
      </p:sp>
      <p:sp>
        <p:nvSpPr>
          <p:cNvPr id="13" name="Freeform 1090">
            <a:extLst>
              <a:ext uri="{FF2B5EF4-FFF2-40B4-BE49-F238E27FC236}">
                <a16:creationId xmlns:a16="http://schemas.microsoft.com/office/drawing/2014/main" id="{D21FB448-DEA4-D626-9CBE-102D4EC51C16}"/>
              </a:ext>
            </a:extLst>
          </p:cNvPr>
          <p:cNvSpPr>
            <a:spLocks/>
          </p:cNvSpPr>
          <p:nvPr/>
        </p:nvSpPr>
        <p:spPr bwMode="ltGray">
          <a:xfrm>
            <a:off x="673947" y="552532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64C7CE-8A5A-3907-A50C-5F694C4164E0}"/>
              </a:ext>
            </a:extLst>
          </p:cNvPr>
          <p:cNvSpPr txBox="1"/>
          <p:nvPr/>
        </p:nvSpPr>
        <p:spPr>
          <a:xfrm>
            <a:off x="479849" y="1634757"/>
            <a:ext cx="4707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Tunnel Insights</a:t>
            </a:r>
            <a:endParaRPr lang="en-US" sz="2800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573FD8CE-F13D-E654-E02E-A0A450D8661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268818" y="243075"/>
            <a:ext cx="1600556" cy="1600556"/>
          </a:xfrm>
          <a:prstGeom prst="rect">
            <a:avLst/>
          </a:prstGeom>
        </p:spPr>
      </p:pic>
      <p:pic>
        <p:nvPicPr>
          <p:cNvPr id="17" name="Picture 16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AC5E254E-11D4-6EDF-12DA-440A94C27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18242"/>
      </p:ext>
    </p:extLst>
  </p:cSld>
  <p:clrMapOvr>
    <a:masterClrMapping/>
  </p:clrMapOvr>
  <p:transition spd="slow" advTm="6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E20318-1DB0-AC97-3BDD-01ABCB687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CAF65F-6747-DEEB-9121-4605D4089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3B6E46-575B-089E-678D-C3ED4325EF01}"/>
              </a:ext>
            </a:extLst>
          </p:cNvPr>
          <p:cNvSpPr txBox="1">
            <a:spLocks/>
          </p:cNvSpPr>
          <p:nvPr/>
        </p:nvSpPr>
        <p:spPr>
          <a:xfrm>
            <a:off x="1418313" y="523113"/>
            <a:ext cx="9500893" cy="12498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err="1"/>
              <a:t>Tunnelcast</a:t>
            </a:r>
            <a:r>
              <a:rPr lang="en-US" sz="2800" b="1"/>
              <a:t>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i="1">
                <a:solidFill>
                  <a:schemeClr val="tx2">
                    <a:alpha val="70000"/>
                  </a:schemeClr>
                </a:solidFill>
              </a:rPr>
              <a:t>Full visibility into package activity for the selected timeframe and tunnel.​</a:t>
            </a:r>
          </a:p>
        </p:txBody>
      </p:sp>
      <p:sp>
        <p:nvSpPr>
          <p:cNvPr id="10" name="Freeform 1090">
            <a:extLst>
              <a:ext uri="{FF2B5EF4-FFF2-40B4-BE49-F238E27FC236}">
                <a16:creationId xmlns:a16="http://schemas.microsoft.com/office/drawing/2014/main" id="{76094C6B-F56B-1B39-CC94-1D0693FA7DEC}"/>
              </a:ext>
            </a:extLst>
          </p:cNvPr>
          <p:cNvSpPr>
            <a:spLocks/>
          </p:cNvSpPr>
          <p:nvPr/>
        </p:nvSpPr>
        <p:spPr bwMode="ltGray">
          <a:xfrm>
            <a:off x="479849" y="364227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B49355F1-9D06-6608-1F61-88CAB74704F5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99991" y="66498"/>
            <a:ext cx="1600556" cy="160055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AD73CAF-F5D8-A8E2-E2D4-36567FB0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14" y="1391844"/>
            <a:ext cx="9094168" cy="444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775C588F-D9A0-FD70-9A5F-C9FACC2D3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090">
            <a:extLst>
              <a:ext uri="{FF2B5EF4-FFF2-40B4-BE49-F238E27FC236}">
                <a16:creationId xmlns:a16="http://schemas.microsoft.com/office/drawing/2014/main" id="{E78A9566-449F-494B-64CA-9BBD12E478C3}"/>
              </a:ext>
            </a:extLst>
          </p:cNvPr>
          <p:cNvSpPr>
            <a:spLocks/>
          </p:cNvSpPr>
          <p:nvPr/>
        </p:nvSpPr>
        <p:spPr bwMode="ltGray">
          <a:xfrm>
            <a:off x="479849" y="364227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3A9D78-CBC6-F648-0B16-7A7EA901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AE8100-2CD3-7C72-E2ED-B9DD947F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8CA708C-639A-8764-47FC-A9AC0D24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67" y="1456317"/>
            <a:ext cx="9309696" cy="425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F62FB9-D3ED-54D1-F303-6574D0D6AE64}"/>
              </a:ext>
            </a:extLst>
          </p:cNvPr>
          <p:cNvSpPr txBox="1">
            <a:spLocks/>
          </p:cNvSpPr>
          <p:nvPr/>
        </p:nvSpPr>
        <p:spPr>
          <a:xfrm>
            <a:off x="1418313" y="523113"/>
            <a:ext cx="9500893" cy="12498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/>
              <a:t>Realtime Data</a:t>
            </a:r>
            <a:r>
              <a:rPr lang="en-US" sz="2800" b="1"/>
              <a:t>​ - Tunnel Insight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i="1">
                <a:solidFill>
                  <a:schemeClr val="tx2">
                    <a:alpha val="70000"/>
                  </a:schemeClr>
                </a:solidFill>
              </a:rPr>
              <a:t>Detailed insights of packages as they move on the conveyor belt in real-time. </a:t>
            </a: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5B6925E8-8A66-69A8-8D71-CD8B3200273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99991" y="66498"/>
            <a:ext cx="1600556" cy="1600556"/>
          </a:xfrm>
          <a:prstGeom prst="rect">
            <a:avLst/>
          </a:prstGeom>
        </p:spPr>
      </p:pic>
      <p:pic>
        <p:nvPicPr>
          <p:cNvPr id="9" name="Picture 8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EFBC7129-5439-DB04-B470-52281E537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9E3BBA-5273-8D0F-8440-EBFC03934DA6}"/>
              </a:ext>
            </a:extLst>
          </p:cNvPr>
          <p:cNvSpPr/>
          <p:nvPr/>
        </p:nvSpPr>
        <p:spPr>
          <a:xfrm>
            <a:off x="-2" y="3412971"/>
            <a:ext cx="12191999" cy="344472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B7D5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F8DD74-E2C2-45D9-BF24-41F95F73E92B}"/>
              </a:ext>
            </a:extLst>
          </p:cNvPr>
          <p:cNvSpPr txBox="1"/>
          <p:nvPr/>
        </p:nvSpPr>
        <p:spPr>
          <a:xfrm>
            <a:off x="3452567" y="1856020"/>
            <a:ext cx="2514600" cy="1078992"/>
          </a:xfrm>
          <a:prstGeom prst="rect">
            <a:avLst/>
          </a:prstGeom>
          <a:noFill/>
        </p:spPr>
        <p:txBody>
          <a:bodyPr wrap="square" lIns="0" tIns="36000" rIns="216000" bIns="3600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 b="1">
                <a:solidFill>
                  <a:schemeClr val="accent1"/>
                </a:solidFill>
              </a:rPr>
              <a:t>INTEGRATE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>
                <a:solidFill>
                  <a:schemeClr val="tx1">
                    <a:alpha val="70000"/>
                  </a:schemeClr>
                </a:solidFill>
              </a:rPr>
              <a:t>Integrate business logic based on relevant issues</a:t>
            </a:r>
            <a:endParaRPr lang="en-US" sz="1600" b="1">
              <a:solidFill>
                <a:schemeClr val="tx1">
                  <a:alpha val="70000"/>
                </a:schemeClr>
              </a:solidFill>
              <a:ea typeface="Open Sans"/>
              <a:cs typeface="Open San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034CCC-5D46-41AC-9145-1F54FBEE604E}"/>
              </a:ext>
            </a:extLst>
          </p:cNvPr>
          <p:cNvSpPr txBox="1"/>
          <p:nvPr/>
        </p:nvSpPr>
        <p:spPr>
          <a:xfrm>
            <a:off x="529731" y="1856020"/>
            <a:ext cx="2514600" cy="1078992"/>
          </a:xfrm>
          <a:prstGeom prst="rect">
            <a:avLst/>
          </a:prstGeom>
          <a:noFill/>
        </p:spPr>
        <p:txBody>
          <a:bodyPr wrap="square" lIns="0" tIns="36000" rIns="216000" bIns="3600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 b="1">
                <a:solidFill>
                  <a:schemeClr val="accent1"/>
                </a:solidFill>
              </a:rPr>
              <a:t>CAPTURE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>
                <a:solidFill>
                  <a:schemeClr val="tx1">
                    <a:alpha val="70000"/>
                  </a:schemeClr>
                </a:solidFill>
              </a:rPr>
              <a:t>Capture millions of images from any sensor</a:t>
            </a:r>
            <a:endParaRPr lang="en-US" sz="1600">
              <a:solidFill>
                <a:schemeClr val="tx1">
                  <a:alpha val="70000"/>
                </a:schemeClr>
              </a:solidFill>
              <a:ea typeface="Open Sans"/>
              <a:cs typeface="Open San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FD8AE2-7E15-4973-9525-AC1CAB691DA2}"/>
              </a:ext>
            </a:extLst>
          </p:cNvPr>
          <p:cNvSpPr txBox="1"/>
          <p:nvPr/>
        </p:nvSpPr>
        <p:spPr>
          <a:xfrm>
            <a:off x="9298238" y="1856020"/>
            <a:ext cx="2514600" cy="1078992"/>
          </a:xfrm>
          <a:prstGeom prst="rect">
            <a:avLst/>
          </a:prstGeom>
          <a:noFill/>
        </p:spPr>
        <p:txBody>
          <a:bodyPr wrap="square" lIns="0" tIns="36000" rIns="216000" bIns="3600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 b="1">
                <a:solidFill>
                  <a:schemeClr val="accent1"/>
                </a:solidFill>
              </a:rPr>
              <a:t>DEPLOY &amp; MONITOR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>
                <a:solidFill>
                  <a:schemeClr val="tx1">
                    <a:alpha val="70000"/>
                  </a:schemeClr>
                </a:solidFill>
              </a:rPr>
              <a:t>Deploy finished models to automate visibility</a:t>
            </a:r>
            <a:endParaRPr lang="en-US" sz="1600">
              <a:solidFill>
                <a:schemeClr val="tx1">
                  <a:alpha val="70000"/>
                </a:schemeClr>
              </a:solidFill>
              <a:ea typeface="Open Sans"/>
              <a:cs typeface="Open 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F8DD74-E2C2-45D9-BF24-41F95F73E92B}"/>
              </a:ext>
            </a:extLst>
          </p:cNvPr>
          <p:cNvSpPr txBox="1"/>
          <p:nvPr/>
        </p:nvSpPr>
        <p:spPr>
          <a:xfrm>
            <a:off x="6375403" y="1856020"/>
            <a:ext cx="2514600" cy="1078992"/>
          </a:xfrm>
          <a:prstGeom prst="rect">
            <a:avLst/>
          </a:prstGeom>
          <a:noFill/>
        </p:spPr>
        <p:txBody>
          <a:bodyPr wrap="square" lIns="0" tIns="36000" rIns="216000" bIns="3600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 b="1">
                <a:solidFill>
                  <a:schemeClr val="accent1"/>
                </a:solidFill>
              </a:rPr>
              <a:t>TRAIN &amp; VALIDATE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>
                <a:solidFill>
                  <a:schemeClr val="tx1">
                    <a:alpha val="70000"/>
                  </a:schemeClr>
                </a:solidFill>
              </a:rPr>
              <a:t>Build, train and validate AI models</a:t>
            </a:r>
          </a:p>
        </p:txBody>
      </p:sp>
      <p:sp>
        <p:nvSpPr>
          <p:cNvPr id="8" name="object 27">
            <a:extLst>
              <a:ext uri="{FF2B5EF4-FFF2-40B4-BE49-F238E27FC236}">
                <a16:creationId xmlns:a16="http://schemas.microsoft.com/office/drawing/2014/main" id="{903C05C0-B3B5-B3D8-8C0E-B6574F9EC45E}"/>
              </a:ext>
            </a:extLst>
          </p:cNvPr>
          <p:cNvSpPr txBox="1"/>
          <p:nvPr/>
        </p:nvSpPr>
        <p:spPr>
          <a:xfrm>
            <a:off x="529731" y="488151"/>
            <a:ext cx="612732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800" b="1" spc="-15">
                <a:solidFill>
                  <a:srgbClr val="1853A2"/>
                </a:solidFill>
                <a:latin typeface="+mj-lt"/>
                <a:cs typeface="Arial"/>
              </a:rPr>
              <a:t>AI Toolbox Application</a:t>
            </a:r>
            <a:endParaRPr lang="en-US" sz="2800" b="1">
              <a:solidFill>
                <a:srgbClr val="1853A2"/>
              </a:solidFill>
              <a:latin typeface="+mj-lt"/>
              <a:cs typeface="Arial"/>
            </a:endParaRP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5FEF9A6-D7D5-DADD-0154-468BD829D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3847507"/>
            <a:ext cx="5296791" cy="2628526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FA5851-4902-02B1-67F9-BE9270DFA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50" y="3841494"/>
            <a:ext cx="3924830" cy="2619740"/>
          </a:xfrm>
          <a:prstGeom prst="rect">
            <a:avLst/>
          </a:prstGeom>
        </p:spPr>
      </p:pic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99E74A68-4888-1D64-925F-6D5D17B8609C}"/>
              </a:ext>
            </a:extLst>
          </p:cNvPr>
          <p:cNvSpPr txBox="1">
            <a:spLocks/>
          </p:cNvSpPr>
          <p:nvPr/>
        </p:nvSpPr>
        <p:spPr>
          <a:xfrm>
            <a:off x="529730" y="925869"/>
            <a:ext cx="6328269" cy="514796"/>
          </a:xfrm>
          <a:prstGeom prst="rect">
            <a:avLst/>
          </a:prstGeom>
        </p:spPr>
        <p:txBody>
          <a:bodyPr lIns="0" rIns="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4CA36"/>
              </a:buClr>
              <a:buFont typeface="Arial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84CA36"/>
              </a:buClr>
              <a:buFont typeface="Arial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US" sz="1800" b="1" i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Create your own AI models with just a few clicks.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2765984-B9C6-0975-FCE5-2EE89A03878E}"/>
              </a:ext>
            </a:extLst>
          </p:cNvPr>
          <p:cNvGrpSpPr/>
          <p:nvPr/>
        </p:nvGrpSpPr>
        <p:grpSpPr>
          <a:xfrm>
            <a:off x="1612376" y="3009900"/>
            <a:ext cx="8712724" cy="2978436"/>
            <a:chOff x="1612376" y="3009900"/>
            <a:chExt cx="8712724" cy="2978436"/>
          </a:xfrm>
        </p:grpSpPr>
        <p:grpSp>
          <p:nvGrpSpPr>
            <p:cNvPr id="17" name="Group 16"/>
            <p:cNvGrpSpPr/>
            <p:nvPr/>
          </p:nvGrpSpPr>
          <p:grpSpPr>
            <a:xfrm rot="16200000">
              <a:off x="5915712" y="4291190"/>
              <a:ext cx="1697147" cy="1697146"/>
              <a:chOff x="5171513" y="2896870"/>
              <a:chExt cx="1853838" cy="1853838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7955160-DE5B-4B20-A0A7-139AAEE20CD7}"/>
                  </a:ext>
                </a:extLst>
              </p:cNvPr>
              <p:cNvSpPr/>
              <p:nvPr/>
            </p:nvSpPr>
            <p:spPr>
              <a:xfrm>
                <a:off x="5171514" y="2896871"/>
                <a:ext cx="1853837" cy="1853837"/>
              </a:xfrm>
              <a:prstGeom prst="ellipse">
                <a:avLst/>
              </a:prstGeom>
              <a:noFill/>
              <a:ln w="6350">
                <a:solidFill>
                  <a:schemeClr val="tx1">
                    <a:alpha val="2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t">
                <a:noAutofit/>
              </a:bodyPr>
              <a:lstStyle/>
              <a:p>
                <a:pPr algn="ctr">
                  <a:spcBef>
                    <a:spcPts val="1000"/>
                  </a:spcBef>
                </a:pPr>
                <a:endParaRPr lang="en-US" sz="1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7AC1AE04-968B-44C1-B976-1F9AD2F0E99B}"/>
                  </a:ext>
                </a:extLst>
              </p:cNvPr>
              <p:cNvSpPr/>
              <p:nvPr/>
            </p:nvSpPr>
            <p:spPr>
              <a:xfrm rot="5400000">
                <a:off x="5367392" y="3093231"/>
                <a:ext cx="1471748" cy="147174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54000" dist="1270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45720" rIns="0" bIns="0" rtlCol="0" anchor="ctr" anchorCtr="0">
                <a:noAutofit/>
              </a:bodyPr>
              <a:lstStyle/>
              <a:p>
                <a:pPr algn="ctr">
                  <a:spcBef>
                    <a:spcPts val="1000"/>
                  </a:spcBef>
                </a:pPr>
                <a:r>
                  <a:rPr lang="en-US"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NO CODE END-TO-END AI</a:t>
                </a:r>
              </a:p>
            </p:txBody>
          </p:sp>
          <p:sp>
            <p:nvSpPr>
              <p:cNvPr id="5" name="Arc 4">
                <a:extLst>
                  <a:ext uri="{FF2B5EF4-FFF2-40B4-BE49-F238E27FC236}">
                    <a16:creationId xmlns:a16="http://schemas.microsoft.com/office/drawing/2014/main" id="{14D676A6-9D62-49C4-BE8A-150F4D0FB4C8}"/>
                  </a:ext>
                </a:extLst>
              </p:cNvPr>
              <p:cNvSpPr/>
              <p:nvPr/>
            </p:nvSpPr>
            <p:spPr>
              <a:xfrm>
                <a:off x="5171513" y="2896870"/>
                <a:ext cx="1853837" cy="1853837"/>
              </a:xfrm>
              <a:prstGeom prst="arc">
                <a:avLst>
                  <a:gd name="adj1" fmla="val 16075449"/>
                  <a:gd name="adj2" fmla="val 16054759"/>
                </a:avLst>
              </a:prstGeom>
              <a:ln w="50800" cap="rnd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617FABE-6D62-D5A1-22DC-F973D96096B0}"/>
                </a:ext>
              </a:extLst>
            </p:cNvPr>
            <p:cNvGrpSpPr/>
            <p:nvPr/>
          </p:nvGrpSpPr>
          <p:grpSpPr>
            <a:xfrm>
              <a:off x="1612376" y="3009900"/>
              <a:ext cx="8712724" cy="1645377"/>
              <a:chOff x="1612376" y="3009900"/>
              <a:chExt cx="8712724" cy="1645377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398B599-4889-C1EB-2D80-E49F734DD6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5476" y="3627120"/>
                <a:ext cx="0" cy="1028157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FD26BC4-822E-10AA-014F-47709204A4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44216" y="3627120"/>
                <a:ext cx="0" cy="1028157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B90BD1B-C5AF-505F-5EE7-D990627C1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94636" y="3169920"/>
                <a:ext cx="0" cy="1162792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1C6A2DE-5844-B2FC-1234-642DE04D21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5056" y="3172460"/>
                <a:ext cx="0" cy="1162792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1D01647-E5B2-EB4E-E0C8-E55F8773AF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12376" y="3633951"/>
                <a:ext cx="4488180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B666F5C-15AA-591E-FC65-F091DBC807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41520" y="3184371"/>
                <a:ext cx="2003536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DA7EAEB-E267-AADD-8B64-98296E12E9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95160" y="3184371"/>
                <a:ext cx="447667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6FACAEF-9D77-1946-5E16-CB04720C96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37120" y="3633951"/>
                <a:ext cx="2887980" cy="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1A9054F-A8FB-CF73-2656-500D6A6C1B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14916" y="3009900"/>
                <a:ext cx="0" cy="631917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5A54BF0-FE2E-C085-26FD-CA377C3209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40996" y="3009900"/>
                <a:ext cx="0" cy="193040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3511A49-4680-58C8-6A55-6DE045312B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44216" y="3009900"/>
                <a:ext cx="0" cy="174471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2747982-071F-960A-470A-BB952AC8BC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09336" y="3009900"/>
                <a:ext cx="0" cy="631917"/>
              </a:xfrm>
              <a:prstGeom prst="line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Picture 14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E8CE0D54-C1E3-E376-2B3F-A813417B6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82" y="488151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47530"/>
      </p:ext>
    </p:extLst>
  </p:cSld>
  <p:clrMapOvr>
    <a:masterClrMapping/>
  </p:clrMapOvr>
  <p:transition spd="slow" advTm="6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4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7F0327-8C6B-3C69-9D9D-B265AD80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2D0B6-CE93-3E23-A8B0-2B89D754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2689DF-216B-BE2D-6A40-24DF141A1452}"/>
              </a:ext>
            </a:extLst>
          </p:cNvPr>
          <p:cNvSpPr txBox="1">
            <a:spLocks/>
          </p:cNvSpPr>
          <p:nvPr/>
        </p:nvSpPr>
        <p:spPr>
          <a:xfrm>
            <a:off x="1418313" y="523113"/>
            <a:ext cx="9500893" cy="12498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/>
              <a:t>DC Overview</a:t>
            </a:r>
            <a:endParaRPr lang="en-US" sz="2800" b="1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i="1">
                <a:solidFill>
                  <a:schemeClr val="tx2">
                    <a:alpha val="70000"/>
                  </a:schemeClr>
                </a:solidFill>
              </a:rPr>
              <a:t>Provides a comprehensive summary on package activity across all tunnels​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721A33F-4EE5-9342-2B61-2E97AB5D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794" y="1772958"/>
            <a:ext cx="9630622" cy="40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1090">
            <a:extLst>
              <a:ext uri="{FF2B5EF4-FFF2-40B4-BE49-F238E27FC236}">
                <a16:creationId xmlns:a16="http://schemas.microsoft.com/office/drawing/2014/main" id="{AE513D91-7A49-1F78-7CE5-E1E647D2E806}"/>
              </a:ext>
            </a:extLst>
          </p:cNvPr>
          <p:cNvSpPr>
            <a:spLocks/>
          </p:cNvSpPr>
          <p:nvPr/>
        </p:nvSpPr>
        <p:spPr bwMode="ltGray">
          <a:xfrm>
            <a:off x="479849" y="364227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D966683-D9DB-9A6D-30CE-ADB405E3B76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99991" y="66498"/>
            <a:ext cx="1600556" cy="1600556"/>
          </a:xfrm>
          <a:prstGeom prst="rect">
            <a:avLst/>
          </a:prstGeom>
        </p:spPr>
      </p:pic>
      <p:pic>
        <p:nvPicPr>
          <p:cNvPr id="9" name="Picture 8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D57AE4D4-4A2F-A608-AA4B-CF82B6DD3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1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DFDE6D-EC2A-B10E-5895-D1C6DD86161C}"/>
              </a:ext>
            </a:extLst>
          </p:cNvPr>
          <p:cNvSpPr/>
          <p:nvPr/>
        </p:nvSpPr>
        <p:spPr>
          <a:xfrm>
            <a:off x="-2" y="3429000"/>
            <a:ext cx="12192001" cy="3442648"/>
          </a:xfrm>
          <a:prstGeom prst="rect">
            <a:avLst/>
          </a:prstGeom>
          <a:solidFill>
            <a:srgbClr val="B7D34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5BDC29-16ED-53ED-3F6B-4013EDE505F7}"/>
              </a:ext>
            </a:extLst>
          </p:cNvPr>
          <p:cNvSpPr/>
          <p:nvPr/>
        </p:nvSpPr>
        <p:spPr>
          <a:xfrm>
            <a:off x="9062113" y="3050"/>
            <a:ext cx="3129886" cy="1088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06F1ED-E487-2604-A879-D4CE4F8FA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21" y="1106019"/>
            <a:ext cx="4552674" cy="1154392"/>
          </a:xfrm>
          <a:prstGeom prst="rect">
            <a:avLst/>
          </a:prstGeom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13C3C75A-407C-8D8B-126E-F16E44B713E2}"/>
              </a:ext>
            </a:extLst>
          </p:cNvPr>
          <p:cNvSpPr txBox="1">
            <a:spLocks/>
          </p:cNvSpPr>
          <p:nvPr/>
        </p:nvSpPr>
        <p:spPr>
          <a:xfrm>
            <a:off x="1121683" y="4452181"/>
            <a:ext cx="9947971" cy="1820295"/>
          </a:xfrm>
          <a:prstGeom prst="rect">
            <a:avLst/>
          </a:prstGeom>
        </p:spPr>
        <p:txBody>
          <a:bodyPr lIns="0" tIns="45720" rIns="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4CA36"/>
              </a:buClr>
              <a:buFont typeface="Arial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84CA36"/>
              </a:buClr>
              <a:buFont typeface="Arial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00"/>
              </a:spcBef>
              <a:buNone/>
            </a:pPr>
            <a:r>
              <a:rPr lang="en-US" sz="3500">
                <a:solidFill>
                  <a:schemeClr val="bg1"/>
                </a:solidFill>
                <a:ea typeface="+mn-lt"/>
                <a:cs typeface="+mn-lt"/>
              </a:rPr>
              <a:t>THE INDUSTRY’S LARGEST PROVIDER</a:t>
            </a:r>
            <a:endParaRPr lang="en-US">
              <a:solidFill>
                <a:schemeClr val="bg1"/>
              </a:solidFill>
            </a:endParaRPr>
          </a:p>
          <a:p>
            <a:pPr marL="0" indent="0" algn="ctr">
              <a:spcBef>
                <a:spcPts val="800"/>
              </a:spcBef>
              <a:buNone/>
            </a:pPr>
            <a:r>
              <a:rPr lang="en-US" sz="3500">
                <a:solidFill>
                  <a:schemeClr val="bg1"/>
                </a:solidFill>
                <a:ea typeface="+mn-lt"/>
                <a:cs typeface="+mn-lt"/>
              </a:rPr>
              <a:t>OF </a:t>
            </a:r>
            <a:r>
              <a:rPr lang="en-US" sz="3500" b="1">
                <a:solidFill>
                  <a:schemeClr val="bg1"/>
                </a:solidFill>
                <a:ea typeface="+mn-lt"/>
                <a:cs typeface="+mn-lt"/>
              </a:rPr>
              <a:t>END-TO-END SUPPLY CHAIN SOLUTIONS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78415"/>
      </p:ext>
    </p:extLst>
  </p:cSld>
  <p:clrMapOvr>
    <a:masterClrMapping/>
  </p:clrMapOvr>
  <p:transition spd="slow" advTm="4300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7F0327-8C6B-3C69-9D9D-B265AD80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2D0B6-CE93-3E23-A8B0-2B89D754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2689DF-216B-BE2D-6A40-24DF141A1452}"/>
              </a:ext>
            </a:extLst>
          </p:cNvPr>
          <p:cNvSpPr txBox="1">
            <a:spLocks/>
          </p:cNvSpPr>
          <p:nvPr/>
        </p:nvSpPr>
        <p:spPr>
          <a:xfrm>
            <a:off x="1418313" y="523113"/>
            <a:ext cx="9500893" cy="12498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/>
              <a:t>Totals</a:t>
            </a:r>
            <a:endParaRPr lang="en-US" sz="2800" b="1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i="1">
                <a:solidFill>
                  <a:schemeClr val="tx2">
                    <a:alpha val="70000"/>
                  </a:schemeClr>
                </a:solidFill>
              </a:rPr>
              <a:t>Provides various package specific information per tunnel over a specific time span.​</a:t>
            </a:r>
          </a:p>
        </p:txBody>
      </p:sp>
      <p:sp>
        <p:nvSpPr>
          <p:cNvPr id="7" name="Freeform 1090">
            <a:extLst>
              <a:ext uri="{FF2B5EF4-FFF2-40B4-BE49-F238E27FC236}">
                <a16:creationId xmlns:a16="http://schemas.microsoft.com/office/drawing/2014/main" id="{AE513D91-7A49-1F78-7CE5-E1E647D2E806}"/>
              </a:ext>
            </a:extLst>
          </p:cNvPr>
          <p:cNvSpPr>
            <a:spLocks/>
          </p:cNvSpPr>
          <p:nvPr/>
        </p:nvSpPr>
        <p:spPr bwMode="ltGray">
          <a:xfrm>
            <a:off x="479849" y="364227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D966683-D9DB-9A6D-30CE-ADB405E3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99991" y="66498"/>
            <a:ext cx="1600556" cy="160055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2D85CD0-E633-7009-E920-2830BE92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566" y="1633188"/>
            <a:ext cx="9630621" cy="42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37AAA524-8B2A-0584-5D3C-648D8F206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7F0327-8C6B-3C69-9D9D-B265AD80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2D0B6-CE93-3E23-A8B0-2B89D754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2689DF-216B-BE2D-6A40-24DF141A1452}"/>
              </a:ext>
            </a:extLst>
          </p:cNvPr>
          <p:cNvSpPr txBox="1">
            <a:spLocks/>
          </p:cNvSpPr>
          <p:nvPr/>
        </p:nvSpPr>
        <p:spPr>
          <a:xfrm>
            <a:off x="1418313" y="523113"/>
            <a:ext cx="9500893" cy="12498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2800" b="1" err="1"/>
              <a:t>iViewer</a:t>
            </a:r>
            <a:endParaRPr lang="en-US" sz="2800" b="1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i="1">
                <a:solidFill>
                  <a:schemeClr val="tx1">
                    <a:lumMod val="65000"/>
                    <a:lumOff val="35000"/>
                    <a:alpha val="70000"/>
                  </a:schemeClr>
                </a:solidFill>
              </a:rPr>
              <a:t>Displays Multiread &amp; Side-by-Side data for a given time range and tunnel. ​</a:t>
            </a:r>
          </a:p>
        </p:txBody>
      </p:sp>
      <p:sp>
        <p:nvSpPr>
          <p:cNvPr id="7" name="Freeform 1090">
            <a:extLst>
              <a:ext uri="{FF2B5EF4-FFF2-40B4-BE49-F238E27FC236}">
                <a16:creationId xmlns:a16="http://schemas.microsoft.com/office/drawing/2014/main" id="{AE513D91-7A49-1F78-7CE5-E1E647D2E806}"/>
              </a:ext>
            </a:extLst>
          </p:cNvPr>
          <p:cNvSpPr>
            <a:spLocks/>
          </p:cNvSpPr>
          <p:nvPr/>
        </p:nvSpPr>
        <p:spPr bwMode="ltGray">
          <a:xfrm>
            <a:off x="479849" y="364227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D966683-D9DB-9A6D-30CE-ADB405E3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99991" y="66498"/>
            <a:ext cx="1600556" cy="160055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E04FA83-4334-F928-185E-D181D12BC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13" y="1667054"/>
            <a:ext cx="8855789" cy="41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DBDF061F-9C78-30A4-6347-C181733F5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7F0327-8C6B-3C69-9D9D-B265AD80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2D0B6-CE93-3E23-A8B0-2B89D754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2689DF-216B-BE2D-6A40-24DF141A1452}"/>
              </a:ext>
            </a:extLst>
          </p:cNvPr>
          <p:cNvSpPr txBox="1">
            <a:spLocks/>
          </p:cNvSpPr>
          <p:nvPr/>
        </p:nvSpPr>
        <p:spPr>
          <a:xfrm>
            <a:off x="1418313" y="523113"/>
            <a:ext cx="9500893" cy="124984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3600" b="1"/>
              <a:t>Device Performance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300" i="1">
                <a:solidFill>
                  <a:schemeClr val="tx2">
                    <a:alpha val="70000"/>
                  </a:schemeClr>
                </a:solidFill>
              </a:rPr>
              <a:t>Displays the count of barcodes read by each camera for a given time period, and useful totals. ​</a:t>
            </a:r>
          </a:p>
        </p:txBody>
      </p:sp>
      <p:sp>
        <p:nvSpPr>
          <p:cNvPr id="7" name="Freeform 1090">
            <a:extLst>
              <a:ext uri="{FF2B5EF4-FFF2-40B4-BE49-F238E27FC236}">
                <a16:creationId xmlns:a16="http://schemas.microsoft.com/office/drawing/2014/main" id="{AE513D91-7A49-1F78-7CE5-E1E647D2E806}"/>
              </a:ext>
            </a:extLst>
          </p:cNvPr>
          <p:cNvSpPr>
            <a:spLocks/>
          </p:cNvSpPr>
          <p:nvPr/>
        </p:nvSpPr>
        <p:spPr bwMode="ltGray">
          <a:xfrm>
            <a:off x="479849" y="364227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D966683-D9DB-9A6D-30CE-ADB405E3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99991" y="66498"/>
            <a:ext cx="1600556" cy="160055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7E480DB-33AF-4B59-D224-9EFCEA574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28" y="2088009"/>
            <a:ext cx="9652180" cy="340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1A212066-0848-FE1C-1621-1BCC2D8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7F0327-8C6B-3C69-9D9D-B265AD80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2D0B6-CE93-3E23-A8B0-2B89D754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2689DF-216B-BE2D-6A40-24DF141A1452}"/>
              </a:ext>
            </a:extLst>
          </p:cNvPr>
          <p:cNvSpPr txBox="1">
            <a:spLocks/>
          </p:cNvSpPr>
          <p:nvPr/>
        </p:nvSpPr>
        <p:spPr>
          <a:xfrm>
            <a:off x="1418313" y="523113"/>
            <a:ext cx="9500893" cy="12498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2800" b="1"/>
              <a:t>Multiread/SBS(Side-by-Side)​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i="1">
                <a:solidFill>
                  <a:schemeClr val="tx2">
                    <a:alpha val="70000"/>
                  </a:schemeClr>
                </a:solidFill>
              </a:rPr>
              <a:t>Displays Multiread &amp; Side-by-Side data for a given time range and tunnel. ​</a:t>
            </a:r>
          </a:p>
        </p:txBody>
      </p:sp>
      <p:sp>
        <p:nvSpPr>
          <p:cNvPr id="7" name="Freeform 1090">
            <a:extLst>
              <a:ext uri="{FF2B5EF4-FFF2-40B4-BE49-F238E27FC236}">
                <a16:creationId xmlns:a16="http://schemas.microsoft.com/office/drawing/2014/main" id="{AE513D91-7A49-1F78-7CE5-E1E647D2E806}"/>
              </a:ext>
            </a:extLst>
          </p:cNvPr>
          <p:cNvSpPr>
            <a:spLocks/>
          </p:cNvSpPr>
          <p:nvPr/>
        </p:nvSpPr>
        <p:spPr bwMode="ltGray">
          <a:xfrm>
            <a:off x="479849" y="364227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D966683-D9DB-9A6D-30CE-ADB405E3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99991" y="66498"/>
            <a:ext cx="1600556" cy="160055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BCB5126-1A14-F454-AF78-9CD827A8F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13" y="1667054"/>
            <a:ext cx="8891099" cy="413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375CE832-60A2-D7CA-5662-FEE19AAF6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0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7F0327-8C6B-3C69-9D9D-B265AD80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2D0B6-CE93-3E23-A8B0-2B89D754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2689DF-216B-BE2D-6A40-24DF141A1452}"/>
              </a:ext>
            </a:extLst>
          </p:cNvPr>
          <p:cNvSpPr txBox="1">
            <a:spLocks/>
          </p:cNvSpPr>
          <p:nvPr/>
        </p:nvSpPr>
        <p:spPr>
          <a:xfrm>
            <a:off x="1418313" y="523113"/>
            <a:ext cx="9500893" cy="124984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3600" b="1"/>
              <a:t>Device Breakdown​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600" i="1">
                <a:solidFill>
                  <a:schemeClr val="tx2">
                    <a:alpha val="70000"/>
                  </a:schemeClr>
                </a:solidFill>
              </a:rPr>
              <a:t>Displays the percentage of a given barcode type read by each camera. ​</a:t>
            </a:r>
          </a:p>
        </p:txBody>
      </p:sp>
      <p:sp>
        <p:nvSpPr>
          <p:cNvPr id="7" name="Freeform 1090">
            <a:extLst>
              <a:ext uri="{FF2B5EF4-FFF2-40B4-BE49-F238E27FC236}">
                <a16:creationId xmlns:a16="http://schemas.microsoft.com/office/drawing/2014/main" id="{AE513D91-7A49-1F78-7CE5-E1E647D2E806}"/>
              </a:ext>
            </a:extLst>
          </p:cNvPr>
          <p:cNvSpPr>
            <a:spLocks/>
          </p:cNvSpPr>
          <p:nvPr/>
        </p:nvSpPr>
        <p:spPr bwMode="ltGray">
          <a:xfrm>
            <a:off x="479849" y="364227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D966683-D9DB-9A6D-30CE-ADB405E3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99991" y="66498"/>
            <a:ext cx="1600556" cy="160055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9126DA9-B9C9-61FD-6A8C-8F7047645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13" y="1667054"/>
            <a:ext cx="9630622" cy="41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F82FC789-F7D4-0F70-814A-CACE1DAFE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7F0327-8C6B-3C69-9D9D-B265AD80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2D0B6-CE93-3E23-A8B0-2B89D754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2689DF-216B-BE2D-6A40-24DF141A1452}"/>
              </a:ext>
            </a:extLst>
          </p:cNvPr>
          <p:cNvSpPr txBox="1">
            <a:spLocks/>
          </p:cNvSpPr>
          <p:nvPr/>
        </p:nvSpPr>
        <p:spPr>
          <a:xfrm>
            <a:off x="1418313" y="523113"/>
            <a:ext cx="9500893" cy="12498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2800" b="1"/>
              <a:t>AI Conditions​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i="1">
                <a:solidFill>
                  <a:schemeClr val="tx2">
                    <a:alpha val="70000"/>
                  </a:schemeClr>
                </a:solidFill>
              </a:rPr>
              <a:t>Provides details about packages based on specific conditions. ​</a:t>
            </a:r>
          </a:p>
        </p:txBody>
      </p:sp>
      <p:sp>
        <p:nvSpPr>
          <p:cNvPr id="7" name="Freeform 1090">
            <a:extLst>
              <a:ext uri="{FF2B5EF4-FFF2-40B4-BE49-F238E27FC236}">
                <a16:creationId xmlns:a16="http://schemas.microsoft.com/office/drawing/2014/main" id="{AE513D91-7A49-1F78-7CE5-E1E647D2E806}"/>
              </a:ext>
            </a:extLst>
          </p:cNvPr>
          <p:cNvSpPr>
            <a:spLocks/>
          </p:cNvSpPr>
          <p:nvPr/>
        </p:nvSpPr>
        <p:spPr bwMode="ltGray">
          <a:xfrm>
            <a:off x="479849" y="364227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D966683-D9DB-9A6D-30CE-ADB405E3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99991" y="66498"/>
            <a:ext cx="1600556" cy="160055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53040E-586A-96D1-F5EC-9F008149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13" y="1667054"/>
            <a:ext cx="9500893" cy="40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7881746F-7DE3-0A4C-83A1-4B9E5DC02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7F0327-8C6B-3C69-9D9D-B265AD80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2D0B6-CE93-3E23-A8B0-2B89D754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2689DF-216B-BE2D-6A40-24DF141A1452}"/>
              </a:ext>
            </a:extLst>
          </p:cNvPr>
          <p:cNvSpPr txBox="1">
            <a:spLocks/>
          </p:cNvSpPr>
          <p:nvPr/>
        </p:nvSpPr>
        <p:spPr>
          <a:xfrm>
            <a:off x="1418313" y="523113"/>
            <a:ext cx="9500893" cy="124984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5100">
                <a:latin typeface="+mj-lt"/>
              </a:rPr>
              <a:t>Histogram​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3200" i="1">
                <a:solidFill>
                  <a:schemeClr val="tx2">
                    <a:alpha val="70000"/>
                  </a:schemeClr>
                </a:solidFill>
              </a:rPr>
              <a:t>A powerful dashboard that displays the volume of packages based on specific parameters such as length, gap between packages, etc.  </a:t>
            </a:r>
            <a:r>
              <a:rPr lang="en-US" sz="3200" i="1">
                <a:solidFill>
                  <a:schemeClr val="tx1">
                    <a:alpha val="70000"/>
                  </a:schemeClr>
                </a:solidFill>
              </a:rPr>
              <a:t>​</a:t>
            </a:r>
          </a:p>
        </p:txBody>
      </p:sp>
      <p:sp>
        <p:nvSpPr>
          <p:cNvPr id="7" name="Freeform 1090">
            <a:extLst>
              <a:ext uri="{FF2B5EF4-FFF2-40B4-BE49-F238E27FC236}">
                <a16:creationId xmlns:a16="http://schemas.microsoft.com/office/drawing/2014/main" id="{AE513D91-7A49-1F78-7CE5-E1E647D2E806}"/>
              </a:ext>
            </a:extLst>
          </p:cNvPr>
          <p:cNvSpPr>
            <a:spLocks/>
          </p:cNvSpPr>
          <p:nvPr/>
        </p:nvSpPr>
        <p:spPr bwMode="ltGray">
          <a:xfrm>
            <a:off x="479849" y="364227"/>
            <a:ext cx="840840" cy="973830"/>
          </a:xfrm>
          <a:custGeom>
            <a:avLst/>
            <a:gdLst>
              <a:gd name="T0" fmla="*/ 0 w 392"/>
              <a:gd name="T1" fmla="*/ 114 h 454"/>
              <a:gd name="T2" fmla="*/ 0 w 392"/>
              <a:gd name="T3" fmla="*/ 342 h 454"/>
              <a:gd name="T4" fmla="*/ 196 w 392"/>
              <a:gd name="T5" fmla="*/ 454 h 454"/>
              <a:gd name="T6" fmla="*/ 392 w 392"/>
              <a:gd name="T7" fmla="*/ 342 h 454"/>
              <a:gd name="T8" fmla="*/ 392 w 392"/>
              <a:gd name="T9" fmla="*/ 114 h 454"/>
              <a:gd name="T10" fmla="*/ 196 w 392"/>
              <a:gd name="T11" fmla="*/ 0 h 454"/>
              <a:gd name="T12" fmla="*/ 0 w 392"/>
              <a:gd name="T13" fmla="*/ 11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" h="454">
                <a:moveTo>
                  <a:pt x="0" y="114"/>
                </a:moveTo>
                <a:lnTo>
                  <a:pt x="0" y="342"/>
                </a:lnTo>
                <a:lnTo>
                  <a:pt x="196" y="454"/>
                </a:lnTo>
                <a:lnTo>
                  <a:pt x="392" y="342"/>
                </a:lnTo>
                <a:lnTo>
                  <a:pt x="392" y="114"/>
                </a:lnTo>
                <a:lnTo>
                  <a:pt x="196" y="0"/>
                </a:lnTo>
                <a:lnTo>
                  <a:pt x="0" y="114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D966683-D9DB-9A6D-30CE-ADB405E3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99991" y="66498"/>
            <a:ext cx="1600556" cy="160055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F54486-2EF9-997C-3D0A-E1FAF4A4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13" y="1772958"/>
            <a:ext cx="9500893" cy="407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06F213FB-4318-E76A-9509-E57E019AD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1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9D14C-B960-65FD-F56D-88C0F97027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14">
            <a:extLst>
              <a:ext uri="{FF2B5EF4-FFF2-40B4-BE49-F238E27FC236}">
                <a16:creationId xmlns:a16="http://schemas.microsoft.com/office/drawing/2014/main" id="{6A96379B-0433-1F86-F23F-E147476F2145}"/>
              </a:ext>
            </a:extLst>
          </p:cNvPr>
          <p:cNvSpPr txBox="1">
            <a:spLocks/>
          </p:cNvSpPr>
          <p:nvPr/>
        </p:nvSpPr>
        <p:spPr>
          <a:xfrm>
            <a:off x="1160318" y="2250275"/>
            <a:ext cx="8025246" cy="1249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See the software </a:t>
            </a:r>
            <a:r>
              <a:rPr lang="en-US" sz="3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action </a:t>
            </a:r>
          </a:p>
        </p:txBody>
      </p:sp>
      <p:pic>
        <p:nvPicPr>
          <p:cNvPr id="6" name="Picture 5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16B7003E-224E-F927-1903-BE9A7C30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F760F2-3B3B-283A-9B19-5FD17ABDC948}"/>
              </a:ext>
            </a:extLst>
          </p:cNvPr>
          <p:cNvSpPr txBox="1"/>
          <p:nvPr/>
        </p:nvSpPr>
        <p:spPr>
          <a:xfrm>
            <a:off x="1292453" y="2797154"/>
            <a:ext cx="7526482" cy="1134661"/>
          </a:xfrm>
          <a:prstGeom prst="rect">
            <a:avLst/>
          </a:prstGeom>
          <a:noFill/>
        </p:spPr>
        <p:txBody>
          <a:bodyPr wrap="square" lIns="0" tIns="36000" rIns="216000" bIns="3600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Currently deployed in over 200+ buildings across various locations in America. </a:t>
            </a:r>
          </a:p>
        </p:txBody>
      </p:sp>
    </p:spTree>
    <p:extLst>
      <p:ext uri="{BB962C8B-B14F-4D97-AF65-F5344CB8AC3E}">
        <p14:creationId xmlns:p14="http://schemas.microsoft.com/office/powerpoint/2010/main" val="2811177867"/>
      </p:ext>
    </p:extLst>
  </p:cSld>
  <p:clrMapOvr>
    <a:masterClrMapping/>
  </p:clrMapOvr>
  <p:transition spd="slow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68EA05-36CF-B515-CB12-D935379DF76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9D14C-B960-65FD-F56D-88C0F97027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14">
            <a:extLst>
              <a:ext uri="{FF2B5EF4-FFF2-40B4-BE49-F238E27FC236}">
                <a16:creationId xmlns:a16="http://schemas.microsoft.com/office/drawing/2014/main" id="{6A96379B-0433-1F86-F23F-E147476F2145}"/>
              </a:ext>
            </a:extLst>
          </p:cNvPr>
          <p:cNvSpPr txBox="1">
            <a:spLocks/>
          </p:cNvSpPr>
          <p:nvPr/>
        </p:nvSpPr>
        <p:spPr>
          <a:xfrm>
            <a:off x="1160317" y="2240115"/>
            <a:ext cx="10699173" cy="1249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Ready to automate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your distribution center?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875FB-2D6C-0ACC-904E-8278212C9B94}"/>
              </a:ext>
            </a:extLst>
          </p:cNvPr>
          <p:cNvSpPr txBox="1"/>
          <p:nvPr/>
        </p:nvSpPr>
        <p:spPr>
          <a:xfrm>
            <a:off x="1285008" y="2786994"/>
            <a:ext cx="9578609" cy="1134661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Currently deployed in over 200+ building across various locations in America. </a:t>
            </a:r>
          </a:p>
        </p:txBody>
      </p:sp>
      <p:pic>
        <p:nvPicPr>
          <p:cNvPr id="6" name="Picture 5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CEDEB7A4-28AE-43FF-883A-00AC782C6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01444"/>
      </p:ext>
    </p:extLst>
  </p:cSld>
  <p:clrMapOvr>
    <a:masterClrMapping/>
  </p:clrMapOvr>
  <p:transition spd="slow" advTm="4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DFDE6D-EC2A-B10E-5895-D1C6DD86161C}"/>
              </a:ext>
            </a:extLst>
          </p:cNvPr>
          <p:cNvSpPr/>
          <p:nvPr/>
        </p:nvSpPr>
        <p:spPr>
          <a:xfrm>
            <a:off x="-2" y="3429000"/>
            <a:ext cx="12192001" cy="3442648"/>
          </a:xfrm>
          <a:prstGeom prst="rect">
            <a:avLst/>
          </a:prstGeom>
          <a:solidFill>
            <a:srgbClr val="B7D34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5BDC29-16ED-53ED-3F6B-4013EDE505F7}"/>
              </a:ext>
            </a:extLst>
          </p:cNvPr>
          <p:cNvSpPr/>
          <p:nvPr/>
        </p:nvSpPr>
        <p:spPr>
          <a:xfrm>
            <a:off x="9062113" y="3050"/>
            <a:ext cx="3129886" cy="1088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13C3C75A-407C-8D8B-126E-F16E44B713E2}"/>
              </a:ext>
            </a:extLst>
          </p:cNvPr>
          <p:cNvSpPr txBox="1">
            <a:spLocks/>
          </p:cNvSpPr>
          <p:nvPr/>
        </p:nvSpPr>
        <p:spPr>
          <a:xfrm>
            <a:off x="892160" y="4600183"/>
            <a:ext cx="7054871" cy="1820295"/>
          </a:xfrm>
          <a:prstGeom prst="rect">
            <a:avLst/>
          </a:prstGeom>
        </p:spPr>
        <p:txBody>
          <a:bodyPr lIns="0" rIns="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4CA36"/>
              </a:buClr>
              <a:buFont typeface="Arial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84CA36"/>
              </a:buClr>
              <a:buFont typeface="Arial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00"/>
              </a:spcBef>
              <a:buNone/>
            </a:pPr>
            <a:r>
              <a:rPr lang="en-US" sz="3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End-to-end package intelligence for your entire distribution lifecycle</a:t>
            </a:r>
            <a:endParaRPr lang="en-US" sz="3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8548B3-1D36-CB00-B7A0-10547551A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2526" y="0"/>
            <a:ext cx="3359471" cy="6871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89C596-29D3-4A76-DEEA-A3BA9874C521}"/>
              </a:ext>
            </a:extLst>
          </p:cNvPr>
          <p:cNvSpPr txBox="1"/>
          <p:nvPr/>
        </p:nvSpPr>
        <p:spPr>
          <a:xfrm>
            <a:off x="892160" y="837337"/>
            <a:ext cx="70548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en-US" sz="5400" b="1" dirty="0">
                <a:solidFill>
                  <a:srgbClr val="1853A2"/>
                </a:solidFill>
                <a:latin typeface="Arial" pitchFamily="34" charset="0"/>
                <a:cs typeface="Arial" pitchFamily="34" charset="0"/>
              </a:rPr>
              <a:t>SUPPLY CHAIN ANALYTICS</a:t>
            </a:r>
          </a:p>
        </p:txBody>
      </p:sp>
    </p:spTree>
    <p:extLst>
      <p:ext uri="{BB962C8B-B14F-4D97-AF65-F5344CB8AC3E}">
        <p14:creationId xmlns:p14="http://schemas.microsoft.com/office/powerpoint/2010/main" val="29289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300">
        <p159:morph option="byObject"/>
      </p:transition>
    </mc:Choice>
    <mc:Fallback xmlns="">
      <p:transition spd="slow" advTm="43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ak Analytics Animated Logo">
            <a:hlinkClick r:id="" action="ppaction://media"/>
            <a:extLst>
              <a:ext uri="{FF2B5EF4-FFF2-40B4-BE49-F238E27FC236}">
                <a16:creationId xmlns:a16="http://schemas.microsoft.com/office/drawing/2014/main" id="{9B29F775-A044-6BAB-C40F-9DB95146C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02584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25F29-1246-5156-35E5-B35031FF26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51B50-1F22-7870-B5BF-4E6F0DE907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A811A5-37F3-82B0-6F74-7A1A332B7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27"/>
          <a:stretch/>
        </p:blipFill>
        <p:spPr>
          <a:xfrm>
            <a:off x="5332865" y="1721642"/>
            <a:ext cx="5852160" cy="37719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2D07B0E-6108-2669-B6BC-6AEA15AD55CB}"/>
              </a:ext>
            </a:extLst>
          </p:cNvPr>
          <p:cNvSpPr txBox="1">
            <a:spLocks/>
          </p:cNvSpPr>
          <p:nvPr/>
        </p:nvSpPr>
        <p:spPr>
          <a:xfrm>
            <a:off x="479849" y="313031"/>
            <a:ext cx="9152697" cy="12498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/>
              <a:t>AI-Powered Image Recognition </a:t>
            </a:r>
            <a:br>
              <a:rPr lang="en-US" sz="2800"/>
            </a:br>
            <a:r>
              <a:rPr lang="en-US" sz="2800"/>
              <a:t>&amp; Package Intelligence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350580-4B13-B0E0-38F1-2A705E3D3D4F}"/>
              </a:ext>
            </a:extLst>
          </p:cNvPr>
          <p:cNvGrpSpPr/>
          <p:nvPr/>
        </p:nvGrpSpPr>
        <p:grpSpPr>
          <a:xfrm>
            <a:off x="1218171" y="1562876"/>
            <a:ext cx="4849821" cy="4192752"/>
            <a:chOff x="2028824" y="2426288"/>
            <a:chExt cx="2908800" cy="3847512"/>
          </a:xfrm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120E21-9B77-1860-4841-2F749DBA1877}"/>
                </a:ext>
              </a:extLst>
            </p:cNvPr>
            <p:cNvSpPr/>
            <p:nvPr/>
          </p:nvSpPr>
          <p:spPr>
            <a:xfrm>
              <a:off x="2028824" y="2426288"/>
              <a:ext cx="2907906" cy="38475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360000" rIns="252000" rtlCol="0" anchor="t"/>
            <a:lstStyle/>
            <a:p>
              <a:pPr lvl="1">
                <a:lnSpc>
                  <a:spcPct val="13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</a:rPr>
                <a:t>Capture real-time images as packages move through your scanning tunnels</a:t>
              </a:r>
            </a:p>
            <a:p>
              <a:pPr lvl="1">
                <a:lnSpc>
                  <a:spcPct val="13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</a:rPr>
                <a:t>Browse a searchable database of package images and dimensions from across your entire supply chain</a:t>
              </a:r>
            </a:p>
            <a:p>
              <a:pPr lvl="1">
                <a:lnSpc>
                  <a:spcPct val="13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</a:rPr>
                <a:t>Get actionable dashboards on the DC floor—when and where they’re needed</a:t>
              </a:r>
            </a:p>
            <a:p>
              <a:pPr lvl="1">
                <a:lnSpc>
                  <a:spcPct val="130000"/>
                </a:lnSpc>
                <a:spcBef>
                  <a:spcPts val="1000"/>
                </a:spcBef>
                <a:buClr>
                  <a:schemeClr val="accent1"/>
                </a:buClr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</a:rPr>
                <a:t>Run reports at the package, tunnel, facility </a:t>
              </a:r>
              <a:br>
                <a:rPr lang="en-US" sz="1400"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</a:rPr>
              </a:br>
              <a:r>
                <a:rPr lang="en-US" sz="1400">
                  <a:solidFill>
                    <a:schemeClr val="tx1">
                      <a:lumMod val="75000"/>
                      <a:lumOff val="25000"/>
                      <a:alpha val="70000"/>
                    </a:schemeClr>
                  </a:solidFill>
                </a:rPr>
                <a:t>or enterprise level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DC2C76E-3F85-3480-6ED7-9244FD43406E}"/>
                </a:ext>
              </a:extLst>
            </p:cNvPr>
            <p:cNvCxnSpPr/>
            <p:nvPr/>
          </p:nvCxnSpPr>
          <p:spPr>
            <a:xfrm>
              <a:off x="2028824" y="2455784"/>
              <a:ext cx="2908800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42AE0C41-EF46-1C18-0FA3-670B896ED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  <p:sp>
        <p:nvSpPr>
          <p:cNvPr id="19" name="Freeform 1077">
            <a:extLst>
              <a:ext uri="{FF2B5EF4-FFF2-40B4-BE49-F238E27FC236}">
                <a16:creationId xmlns:a16="http://schemas.microsoft.com/office/drawing/2014/main" id="{4ECA4692-29F7-14A9-0600-0B591D47742C}"/>
              </a:ext>
            </a:extLst>
          </p:cNvPr>
          <p:cNvSpPr>
            <a:spLocks/>
          </p:cNvSpPr>
          <p:nvPr/>
        </p:nvSpPr>
        <p:spPr bwMode="ltGray">
          <a:xfrm>
            <a:off x="1603572" y="1986435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77">
            <a:extLst>
              <a:ext uri="{FF2B5EF4-FFF2-40B4-BE49-F238E27FC236}">
                <a16:creationId xmlns:a16="http://schemas.microsoft.com/office/drawing/2014/main" id="{482E7274-346C-4B5F-76EA-1BBFDC85EDB1}"/>
              </a:ext>
            </a:extLst>
          </p:cNvPr>
          <p:cNvSpPr>
            <a:spLocks/>
          </p:cNvSpPr>
          <p:nvPr/>
        </p:nvSpPr>
        <p:spPr bwMode="ltGray">
          <a:xfrm>
            <a:off x="1603572" y="2646835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077">
            <a:extLst>
              <a:ext uri="{FF2B5EF4-FFF2-40B4-BE49-F238E27FC236}">
                <a16:creationId xmlns:a16="http://schemas.microsoft.com/office/drawing/2014/main" id="{ADA1CC84-F35C-2C44-341E-21A5A1667087}"/>
              </a:ext>
            </a:extLst>
          </p:cNvPr>
          <p:cNvSpPr>
            <a:spLocks/>
          </p:cNvSpPr>
          <p:nvPr/>
        </p:nvSpPr>
        <p:spPr bwMode="ltGray">
          <a:xfrm>
            <a:off x="1603572" y="3603569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077">
            <a:extLst>
              <a:ext uri="{FF2B5EF4-FFF2-40B4-BE49-F238E27FC236}">
                <a16:creationId xmlns:a16="http://schemas.microsoft.com/office/drawing/2014/main" id="{AACE3E21-B4EB-9D3D-22C4-4FE796DD85CF}"/>
              </a:ext>
            </a:extLst>
          </p:cNvPr>
          <p:cNvSpPr>
            <a:spLocks/>
          </p:cNvSpPr>
          <p:nvPr/>
        </p:nvSpPr>
        <p:spPr bwMode="ltGray">
          <a:xfrm>
            <a:off x="1603572" y="4289369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01DF5CBA-8F8D-FDB2-C872-43713F4E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938" y="492861"/>
            <a:ext cx="4238023" cy="293609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3B7CF69-79B8-7C17-782A-79BBC719A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915" y="3333851"/>
            <a:ext cx="4644068" cy="313747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1FAD6-D3DC-E862-20C5-36CBB714E8B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32D1A-C066-22C6-0756-E670DEE7155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3C887-7AD6-170B-4882-3A038390ADA3}"/>
              </a:ext>
            </a:extLst>
          </p:cNvPr>
          <p:cNvSpPr txBox="1"/>
          <p:nvPr/>
        </p:nvSpPr>
        <p:spPr>
          <a:xfrm>
            <a:off x="1026825" y="3422754"/>
            <a:ext cx="4747895" cy="2246247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b="1">
                <a:solidFill>
                  <a:schemeClr val="tx2"/>
                </a:solidFill>
              </a:rPr>
              <a:t>DC Maintenance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>
                <a:solidFill>
                  <a:schemeClr val="tx1">
                    <a:lumMod val="65000"/>
                    <a:lumOff val="35000"/>
                    <a:alpha val="70000"/>
                  </a:schemeClr>
                </a:solidFill>
              </a:rPr>
              <a:t>Remote monitoring of scanning performance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>
                <a:solidFill>
                  <a:schemeClr val="tx1">
                    <a:lumMod val="65000"/>
                    <a:lumOff val="35000"/>
                    <a:alpha val="70000"/>
                  </a:schemeClr>
                </a:solidFill>
              </a:rPr>
              <a:t>Customizable AI reporting and alerts for anomaly detection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>
                <a:solidFill>
                  <a:schemeClr val="tx1">
                    <a:lumMod val="65000"/>
                    <a:lumOff val="35000"/>
                    <a:alpha val="70000"/>
                  </a:schemeClr>
                </a:solidFill>
              </a:rPr>
              <a:t>Powerful search and export for all barcodes and dimension attributes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6EDBD-47C1-B5B7-A732-0DE20D651895}"/>
              </a:ext>
            </a:extLst>
          </p:cNvPr>
          <p:cNvSpPr txBox="1"/>
          <p:nvPr/>
        </p:nvSpPr>
        <p:spPr>
          <a:xfrm>
            <a:off x="1026825" y="1019188"/>
            <a:ext cx="4747895" cy="1926159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b="1">
                <a:solidFill>
                  <a:schemeClr val="tx2"/>
                </a:solidFill>
              </a:rPr>
              <a:t>Vendor Compliance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tunnel images with Vendors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and classify problem packages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deep learning and automate escalation procedures</a:t>
            </a:r>
          </a:p>
        </p:txBody>
      </p:sp>
      <p:sp>
        <p:nvSpPr>
          <p:cNvPr id="15" name="Freeform 1077">
            <a:extLst>
              <a:ext uri="{FF2B5EF4-FFF2-40B4-BE49-F238E27FC236}">
                <a16:creationId xmlns:a16="http://schemas.microsoft.com/office/drawing/2014/main" id="{D1080EEE-34DF-4D9D-C73B-4CBF3472BA16}"/>
              </a:ext>
            </a:extLst>
          </p:cNvPr>
          <p:cNvSpPr>
            <a:spLocks/>
          </p:cNvSpPr>
          <p:nvPr/>
        </p:nvSpPr>
        <p:spPr bwMode="ltGray">
          <a:xfrm>
            <a:off x="730348" y="1567447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077">
            <a:extLst>
              <a:ext uri="{FF2B5EF4-FFF2-40B4-BE49-F238E27FC236}">
                <a16:creationId xmlns:a16="http://schemas.microsoft.com/office/drawing/2014/main" id="{895FDEA6-C097-17CF-CBCD-6F11C28804CE}"/>
              </a:ext>
            </a:extLst>
          </p:cNvPr>
          <p:cNvSpPr>
            <a:spLocks/>
          </p:cNvSpPr>
          <p:nvPr/>
        </p:nvSpPr>
        <p:spPr bwMode="ltGray">
          <a:xfrm>
            <a:off x="730348" y="1941916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077">
            <a:extLst>
              <a:ext uri="{FF2B5EF4-FFF2-40B4-BE49-F238E27FC236}">
                <a16:creationId xmlns:a16="http://schemas.microsoft.com/office/drawing/2014/main" id="{D9F63952-6336-00A2-8F6A-5413085E5154}"/>
              </a:ext>
            </a:extLst>
          </p:cNvPr>
          <p:cNvSpPr>
            <a:spLocks/>
          </p:cNvSpPr>
          <p:nvPr/>
        </p:nvSpPr>
        <p:spPr bwMode="ltGray">
          <a:xfrm>
            <a:off x="730348" y="2333801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77">
            <a:extLst>
              <a:ext uri="{FF2B5EF4-FFF2-40B4-BE49-F238E27FC236}">
                <a16:creationId xmlns:a16="http://schemas.microsoft.com/office/drawing/2014/main" id="{44CBF2EE-AA3F-DCB5-C8E3-702FA28C12EC}"/>
              </a:ext>
            </a:extLst>
          </p:cNvPr>
          <p:cNvSpPr>
            <a:spLocks/>
          </p:cNvSpPr>
          <p:nvPr/>
        </p:nvSpPr>
        <p:spPr bwMode="ltGray">
          <a:xfrm>
            <a:off x="730348" y="3962304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077">
            <a:extLst>
              <a:ext uri="{FF2B5EF4-FFF2-40B4-BE49-F238E27FC236}">
                <a16:creationId xmlns:a16="http://schemas.microsoft.com/office/drawing/2014/main" id="{431BA39D-7B24-B3C8-7DF1-BD3AC4C3394A}"/>
              </a:ext>
            </a:extLst>
          </p:cNvPr>
          <p:cNvSpPr>
            <a:spLocks/>
          </p:cNvSpPr>
          <p:nvPr/>
        </p:nvSpPr>
        <p:spPr bwMode="ltGray">
          <a:xfrm>
            <a:off x="730348" y="4362899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77">
            <a:extLst>
              <a:ext uri="{FF2B5EF4-FFF2-40B4-BE49-F238E27FC236}">
                <a16:creationId xmlns:a16="http://schemas.microsoft.com/office/drawing/2014/main" id="{2383FC38-25A2-0830-B678-889022BC3921}"/>
              </a:ext>
            </a:extLst>
          </p:cNvPr>
          <p:cNvSpPr>
            <a:spLocks/>
          </p:cNvSpPr>
          <p:nvPr/>
        </p:nvSpPr>
        <p:spPr bwMode="ltGray">
          <a:xfrm>
            <a:off x="730348" y="5068294"/>
            <a:ext cx="171839" cy="197431"/>
          </a:xfrm>
          <a:custGeom>
            <a:avLst/>
            <a:gdLst>
              <a:gd name="T0" fmla="*/ 0 w 94"/>
              <a:gd name="T1" fmla="*/ 28 h 108"/>
              <a:gd name="T2" fmla="*/ 0 w 94"/>
              <a:gd name="T3" fmla="*/ 80 h 108"/>
              <a:gd name="T4" fmla="*/ 48 w 94"/>
              <a:gd name="T5" fmla="*/ 108 h 108"/>
              <a:gd name="T6" fmla="*/ 94 w 94"/>
              <a:gd name="T7" fmla="*/ 80 h 108"/>
              <a:gd name="T8" fmla="*/ 94 w 94"/>
              <a:gd name="T9" fmla="*/ 28 h 108"/>
              <a:gd name="T10" fmla="*/ 48 w 94"/>
              <a:gd name="T11" fmla="*/ 0 h 108"/>
              <a:gd name="T12" fmla="*/ 0 w 94"/>
              <a:gd name="T13" fmla="*/ 2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108">
                <a:moveTo>
                  <a:pt x="0" y="28"/>
                </a:moveTo>
                <a:lnTo>
                  <a:pt x="0" y="80"/>
                </a:lnTo>
                <a:lnTo>
                  <a:pt x="48" y="108"/>
                </a:lnTo>
                <a:lnTo>
                  <a:pt x="94" y="80"/>
                </a:lnTo>
                <a:lnTo>
                  <a:pt x="94" y="28"/>
                </a:lnTo>
                <a:lnTo>
                  <a:pt x="48" y="0"/>
                </a:lnTo>
                <a:lnTo>
                  <a:pt x="0" y="28"/>
                </a:lnTo>
                <a:close/>
              </a:path>
            </a:pathLst>
          </a:custGeom>
          <a:solidFill>
            <a:srgbClr val="B7D4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23481123-D022-8B20-0129-9FD7E5A7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96254C2-2ED8-620A-9B7A-FA1670B88AE6}"/>
              </a:ext>
            </a:extLst>
          </p:cNvPr>
          <p:cNvSpPr/>
          <p:nvPr/>
        </p:nvSpPr>
        <p:spPr>
          <a:xfrm>
            <a:off x="-2" y="4210065"/>
            <a:ext cx="12191999" cy="264763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B7D54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5EAD-4792-3F41-9B22-4AF9C42D44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C5A84-9023-65F4-D73E-061B63E4B0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BBC16-8B26-ADC1-F93C-955623EE0EDF}"/>
              </a:ext>
            </a:extLst>
          </p:cNvPr>
          <p:cNvSpPr txBox="1"/>
          <p:nvPr/>
        </p:nvSpPr>
        <p:spPr>
          <a:xfrm>
            <a:off x="1019651" y="4538570"/>
            <a:ext cx="5368436" cy="1601840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2"/>
                </a:solidFill>
              </a:rPr>
              <a:t>Automate sorting</a:t>
            </a:r>
            <a:br>
              <a:rPr lang="en-US" sz="2000" b="1">
                <a:solidFill>
                  <a:schemeClr val="accent2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and exception handling</a:t>
            </a:r>
            <a:endParaRPr lang="en-US" i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US" i="1">
                <a:solidFill>
                  <a:schemeClr val="tx1">
                    <a:lumMod val="75000"/>
                    <a:lumOff val="25000"/>
                  </a:schemeClr>
                </a:solidFill>
              </a:rPr>
              <a:t>AI investigates mislabeled boxes, </a:t>
            </a:r>
            <a:br>
              <a:rPr lang="en-US" i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i="1">
                <a:solidFill>
                  <a:schemeClr val="tx1">
                    <a:lumMod val="75000"/>
                    <a:lumOff val="25000"/>
                  </a:schemeClr>
                </a:solidFill>
              </a:rPr>
              <a:t>freeing line work for shipping</a:t>
            </a: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DF376BD3-E800-14A4-FA81-6B97EB669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" r="184"/>
          <a:stretch>
            <a:fillRect/>
          </a:stretch>
        </p:blipFill>
        <p:spPr>
          <a:xfrm>
            <a:off x="97157" y="788785"/>
            <a:ext cx="5745624" cy="3243884"/>
          </a:xfrm>
          <a:prstGeom prst="rect">
            <a:avLst/>
          </a:prstGeom>
          <a:solidFill>
            <a:srgbClr val="F7F6FD"/>
          </a:solidFill>
        </p:spPr>
      </p:pic>
      <p:pic>
        <p:nvPicPr>
          <p:cNvPr id="9" name="Picture Placeholder 6" descr="Shape&#10;&#10;Description automatically generated">
            <a:extLst>
              <a:ext uri="{FF2B5EF4-FFF2-40B4-BE49-F238E27FC236}">
                <a16:creationId xmlns:a16="http://schemas.microsoft.com/office/drawing/2014/main" id="{CB641B03-95E0-82CB-C0E8-D04A32D68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70" t="-827" r="-470" b="-827"/>
          <a:stretch/>
        </p:blipFill>
        <p:spPr>
          <a:xfrm>
            <a:off x="6031375" y="1006450"/>
            <a:ext cx="5628968" cy="31779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F9326E-A468-F626-6B55-0382407E82DD}"/>
              </a:ext>
            </a:extLst>
          </p:cNvPr>
          <p:cNvSpPr txBox="1"/>
          <p:nvPr/>
        </p:nvSpPr>
        <p:spPr>
          <a:xfrm>
            <a:off x="6649212" y="4747551"/>
            <a:ext cx="4747895" cy="1355618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b="1">
                <a:solidFill>
                  <a:schemeClr val="accent2"/>
                </a:solidFill>
              </a:rPr>
              <a:t>Empower quality assurance teams</a:t>
            </a: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US" i="1">
                <a:solidFill>
                  <a:schemeClr val="tx1">
                    <a:alpha val="70000"/>
                  </a:schemeClr>
                </a:solidFill>
              </a:rPr>
              <a:t>A searchable database of all package images across your supply chain</a:t>
            </a:r>
          </a:p>
        </p:txBody>
      </p:sp>
      <p:pic>
        <p:nvPicPr>
          <p:cNvPr id="12" name="Picture 11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8629E814-E73F-3CD4-87CB-02363A45C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4" y="269858"/>
            <a:ext cx="1351356" cy="3681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CD4AB0-510B-82C4-3D93-3043627D44FF}"/>
              </a:ext>
            </a:extLst>
          </p:cNvPr>
          <p:cNvCxnSpPr>
            <a:cxnSpLocks/>
          </p:cNvCxnSpPr>
          <p:nvPr/>
        </p:nvCxnSpPr>
        <p:spPr>
          <a:xfrm flipH="1">
            <a:off x="985108" y="5277850"/>
            <a:ext cx="4017198" cy="1086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C8CC72-C3D1-042F-C140-EDEFC30943A6}"/>
              </a:ext>
            </a:extLst>
          </p:cNvPr>
          <p:cNvCxnSpPr>
            <a:cxnSpLocks/>
          </p:cNvCxnSpPr>
          <p:nvPr/>
        </p:nvCxnSpPr>
        <p:spPr>
          <a:xfrm flipH="1">
            <a:off x="6649212" y="5276948"/>
            <a:ext cx="4350993" cy="1176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7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C68AD-B236-0195-CEC1-B0125E85518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1C353-2CB8-A127-353F-F51A9315BEF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object 32">
            <a:extLst>
              <a:ext uri="{FF2B5EF4-FFF2-40B4-BE49-F238E27FC236}">
                <a16:creationId xmlns:a16="http://schemas.microsoft.com/office/drawing/2014/main" id="{2F314499-4F8D-DBB8-048A-4D360B67F387}"/>
              </a:ext>
            </a:extLst>
          </p:cNvPr>
          <p:cNvSpPr txBox="1"/>
          <p:nvPr/>
        </p:nvSpPr>
        <p:spPr>
          <a:xfrm>
            <a:off x="2750686" y="1706713"/>
            <a:ext cx="6437559" cy="20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  <a:tabLst>
                <a:tab pos="4050665" algn="l"/>
                <a:tab pos="7436484" algn="l"/>
              </a:tabLst>
            </a:pPr>
            <a:r>
              <a:rPr lang="en-US" sz="1200" b="1" spc="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</a:t>
            </a:r>
            <a:r>
              <a:rPr lang="en-US" sz="1200" b="1" spc="2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200" b="1" spc="1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THE</a:t>
            </a:r>
            <a:r>
              <a:rPr lang="en-US" sz="1200" b="1" spc="5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NUMBERS</a:t>
            </a:r>
            <a:endParaRPr lang="en-US" baseline="505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3AF3CE86-AD63-210D-5F7F-729B8BD22066}"/>
              </a:ext>
            </a:extLst>
          </p:cNvPr>
          <p:cNvSpPr txBox="1"/>
          <p:nvPr/>
        </p:nvSpPr>
        <p:spPr>
          <a:xfrm>
            <a:off x="425767" y="6446837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6D642C55-65FC-CA10-E3B5-7B9D4F3EC295}"/>
              </a:ext>
            </a:extLst>
          </p:cNvPr>
          <p:cNvSpPr/>
          <p:nvPr/>
        </p:nvSpPr>
        <p:spPr>
          <a:xfrm>
            <a:off x="723276" y="1787392"/>
            <a:ext cx="4226094" cy="107864"/>
          </a:xfrm>
          <a:custGeom>
            <a:avLst/>
            <a:gdLst/>
            <a:ahLst/>
            <a:cxnLst/>
            <a:rect l="l" t="t" r="r" b="b"/>
            <a:pathLst>
              <a:path w="1748789">
                <a:moveTo>
                  <a:pt x="0" y="0"/>
                </a:moveTo>
                <a:lnTo>
                  <a:pt x="1748789" y="0"/>
                </a:lnTo>
              </a:path>
            </a:pathLst>
          </a:custGeom>
          <a:ln w="63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32EB7936-19A7-7849-16D4-C5C8E5E0A8CE}"/>
              </a:ext>
            </a:extLst>
          </p:cNvPr>
          <p:cNvSpPr txBox="1"/>
          <p:nvPr/>
        </p:nvSpPr>
        <p:spPr>
          <a:xfrm>
            <a:off x="1016496" y="2288732"/>
            <a:ext cx="375721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-10">
                <a:solidFill>
                  <a:srgbClr val="B7D344"/>
                </a:solidFill>
                <a:latin typeface="Arial"/>
                <a:cs typeface="Arial"/>
              </a:rPr>
              <a:t>2</a:t>
            </a:r>
            <a:r>
              <a:rPr sz="3200" b="1" spc="-10">
                <a:solidFill>
                  <a:srgbClr val="B7D344"/>
                </a:solidFill>
                <a:latin typeface="Arial"/>
                <a:cs typeface="Arial"/>
              </a:rPr>
              <a:t>00,000</a:t>
            </a:r>
            <a:r>
              <a:rPr lang="en-US" sz="3200" b="1" spc="-10">
                <a:solidFill>
                  <a:srgbClr val="B7D344"/>
                </a:solidFill>
                <a:latin typeface="Arial"/>
                <a:cs typeface="Arial"/>
              </a:rPr>
              <a:t>+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i="1">
                <a:latin typeface="Arial"/>
                <a:cs typeface="Arial"/>
              </a:rPr>
              <a:t>Sites Deployed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1DBDECE6-5890-3D7E-DFD7-7A819A9A51FA}"/>
              </a:ext>
            </a:extLst>
          </p:cNvPr>
          <p:cNvSpPr txBox="1"/>
          <p:nvPr/>
        </p:nvSpPr>
        <p:spPr>
          <a:xfrm>
            <a:off x="7491045" y="2288732"/>
            <a:ext cx="335446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-10">
                <a:solidFill>
                  <a:srgbClr val="B7D344"/>
                </a:solidFill>
                <a:latin typeface="Arial"/>
                <a:cs typeface="Arial"/>
              </a:rPr>
              <a:t>1000+</a:t>
            </a:r>
            <a:endParaRPr sz="320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lang="en-US" sz="1600" i="1" spc="5">
                <a:latin typeface="Arial"/>
                <a:cs typeface="Arial"/>
              </a:rPr>
              <a:t>Tunnels Connected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21421AF-4F40-26A4-5604-8EBF10449994}"/>
              </a:ext>
            </a:extLst>
          </p:cNvPr>
          <p:cNvSpPr txBox="1"/>
          <p:nvPr/>
        </p:nvSpPr>
        <p:spPr>
          <a:xfrm>
            <a:off x="7413152" y="3386082"/>
            <a:ext cx="375721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-10">
                <a:solidFill>
                  <a:srgbClr val="B7D344"/>
                </a:solidFill>
                <a:latin typeface="Arial"/>
                <a:cs typeface="Arial"/>
              </a:rPr>
              <a:t>50 Million+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i="1" spc="-5">
                <a:latin typeface="Arial"/>
                <a:cs typeface="Arial"/>
              </a:rPr>
              <a:t>AI Inferences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A0A43582-F360-6732-D043-1A05E0533CA8}"/>
              </a:ext>
            </a:extLst>
          </p:cNvPr>
          <p:cNvSpPr txBox="1"/>
          <p:nvPr/>
        </p:nvSpPr>
        <p:spPr>
          <a:xfrm>
            <a:off x="7617370" y="4456745"/>
            <a:ext cx="3020602" cy="75148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-15">
                <a:solidFill>
                  <a:srgbClr val="B7D344"/>
                </a:solidFill>
                <a:latin typeface="Arial"/>
                <a:cs typeface="Arial"/>
              </a:rPr>
              <a:t>5 PB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i="1" spc="5">
                <a:latin typeface="Arial"/>
                <a:cs typeface="Arial"/>
              </a:rPr>
              <a:t>Images Indexed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6EE2AA11-7AC1-4021-166E-EEBA9C2CC03E}"/>
              </a:ext>
            </a:extLst>
          </p:cNvPr>
          <p:cNvSpPr txBox="1"/>
          <p:nvPr/>
        </p:nvSpPr>
        <p:spPr>
          <a:xfrm>
            <a:off x="1016495" y="4456745"/>
            <a:ext cx="35371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-15">
                <a:solidFill>
                  <a:srgbClr val="B7D344"/>
                </a:solidFill>
                <a:latin typeface="Arial"/>
                <a:cs typeface="Arial"/>
              </a:rPr>
              <a:t>1 TB+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i="1">
                <a:latin typeface="Arial"/>
                <a:cs typeface="Arial"/>
              </a:rPr>
              <a:t>Package data indexed/Day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37">
            <a:extLst>
              <a:ext uri="{FF2B5EF4-FFF2-40B4-BE49-F238E27FC236}">
                <a16:creationId xmlns:a16="http://schemas.microsoft.com/office/drawing/2014/main" id="{953C1B34-54AC-784D-44C4-AAA50E721F72}"/>
              </a:ext>
            </a:extLst>
          </p:cNvPr>
          <p:cNvSpPr txBox="1"/>
          <p:nvPr/>
        </p:nvSpPr>
        <p:spPr>
          <a:xfrm>
            <a:off x="4258992" y="3066907"/>
            <a:ext cx="367401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4400" b="1" spc="-25">
                <a:solidFill>
                  <a:schemeClr val="accent2"/>
                </a:solidFill>
                <a:latin typeface="Arial"/>
                <a:cs typeface="Arial"/>
              </a:rPr>
              <a:t>50 Million+</a:t>
            </a:r>
            <a:endParaRPr sz="4400">
              <a:solidFill>
                <a:schemeClr val="accent2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lang="en-US" sz="1600" i="1">
                <a:latin typeface="Arial"/>
                <a:cs typeface="Arial"/>
              </a:rPr>
              <a:t>Packages scanned/Day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6">
            <a:extLst>
              <a:ext uri="{FF2B5EF4-FFF2-40B4-BE49-F238E27FC236}">
                <a16:creationId xmlns:a16="http://schemas.microsoft.com/office/drawing/2014/main" id="{7D29B0F1-6092-99F9-B36F-540B804D442B}"/>
              </a:ext>
            </a:extLst>
          </p:cNvPr>
          <p:cNvSpPr/>
          <p:nvPr/>
        </p:nvSpPr>
        <p:spPr>
          <a:xfrm flipV="1">
            <a:off x="6887676" y="1788184"/>
            <a:ext cx="4776322" cy="47288"/>
          </a:xfrm>
          <a:custGeom>
            <a:avLst/>
            <a:gdLst/>
            <a:ahLst/>
            <a:cxnLst/>
            <a:rect l="l" t="t" r="r" b="b"/>
            <a:pathLst>
              <a:path w="1748789">
                <a:moveTo>
                  <a:pt x="0" y="0"/>
                </a:moveTo>
                <a:lnTo>
                  <a:pt x="1748789" y="0"/>
                </a:lnTo>
              </a:path>
            </a:pathLst>
          </a:custGeom>
          <a:ln w="6350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D3F6174-25DA-D2F7-C502-E530DA309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2" y="358059"/>
            <a:ext cx="8235809" cy="1249845"/>
          </a:xfrm>
        </p:spPr>
        <p:txBody>
          <a:bodyPr>
            <a:normAutofit/>
          </a:bodyPr>
          <a:lstStyle/>
          <a:p>
            <a:r>
              <a:rPr lang="en-US"/>
              <a:t>Peak Analytics Performance Levels</a:t>
            </a:r>
          </a:p>
        </p:txBody>
      </p:sp>
      <p:sp>
        <p:nvSpPr>
          <p:cNvPr id="46" name="object 16">
            <a:extLst>
              <a:ext uri="{FF2B5EF4-FFF2-40B4-BE49-F238E27FC236}">
                <a16:creationId xmlns:a16="http://schemas.microsoft.com/office/drawing/2014/main" id="{CFD8A3C4-EBAB-A847-9864-0AABE3171287}"/>
              </a:ext>
            </a:extLst>
          </p:cNvPr>
          <p:cNvSpPr txBox="1"/>
          <p:nvPr/>
        </p:nvSpPr>
        <p:spPr>
          <a:xfrm>
            <a:off x="864490" y="3386082"/>
            <a:ext cx="392869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-10">
                <a:solidFill>
                  <a:srgbClr val="B7D344"/>
                </a:solidFill>
                <a:latin typeface="Arial"/>
                <a:cs typeface="Arial"/>
              </a:rPr>
              <a:t>2 Billion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i="1" spc="-5">
                <a:latin typeface="Arial"/>
                <a:cs typeface="Arial"/>
              </a:rPr>
              <a:t>Images Captured/Day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635ED4-7EEA-7779-2F4D-D2FCB8DCF317}"/>
              </a:ext>
            </a:extLst>
          </p:cNvPr>
          <p:cNvSpPr txBox="1"/>
          <p:nvPr/>
        </p:nvSpPr>
        <p:spPr>
          <a:xfrm>
            <a:off x="536256" y="832365"/>
            <a:ext cx="7256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>
                <a:solidFill>
                  <a:schemeClr val="tx2"/>
                </a:solidFill>
              </a:rPr>
              <a:t>Consolidated Business intelligence &amp; Data Warehouse</a:t>
            </a:r>
          </a:p>
          <a:p>
            <a:endParaRPr lang="en-US"/>
          </a:p>
        </p:txBody>
      </p:sp>
      <p:pic>
        <p:nvPicPr>
          <p:cNvPr id="55" name="Picture 54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37A436EB-3147-D66B-6418-A50E035AB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D90B24-5B37-800D-B436-E7AFA38757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04" y="1355659"/>
            <a:ext cx="10362970" cy="550234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29CAD-5A6C-97EC-537E-A434D68D73D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9E9E9E"/>
                </a:solidFill>
              </a:rPr>
              <a:t>©2023 Peak Technologies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FB975-5299-277E-0BD1-1B858D61E5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E5A1C48-7A23-437E-BBD8-D32B9F51843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A8CEA0-02E0-244E-1CFF-7625A872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Peak Analytics Business Impact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944798-470E-0910-7A98-A6D4A1039DF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9849" y="1276965"/>
            <a:ext cx="11501437" cy="1236611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400" b="1">
                <a:solidFill>
                  <a:schemeClr val="tx2"/>
                </a:solidFill>
              </a:rPr>
              <a:t>In Operating Profits 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600" b="0">
                <a:solidFill>
                  <a:schemeClr val="tx2"/>
                </a:solidFill>
              </a:rPr>
              <a:t>By enabling automated vendor compliance </a:t>
            </a:r>
            <a:br>
              <a:rPr lang="en-US" sz="1600" b="0">
                <a:solidFill>
                  <a:schemeClr val="tx2"/>
                </a:solidFill>
              </a:rPr>
            </a:br>
            <a:r>
              <a:rPr lang="en-US" sz="1600" b="0">
                <a:solidFill>
                  <a:schemeClr val="tx2"/>
                </a:solidFill>
              </a:rPr>
              <a:t>and corrective actions with Peak Insights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DE1C57-77B2-331B-CAE8-A719080588A9}"/>
              </a:ext>
            </a:extLst>
          </p:cNvPr>
          <p:cNvSpPr/>
          <p:nvPr/>
        </p:nvSpPr>
        <p:spPr>
          <a:xfrm>
            <a:off x="5040290" y="2196662"/>
            <a:ext cx="6518431" cy="43550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300" b="1" spc="-300">
                <a:solidFill>
                  <a:schemeClr val="accent2"/>
                </a:solidFill>
              </a:rPr>
              <a:t>75</a:t>
            </a:r>
            <a:r>
              <a:rPr lang="en-US" sz="16600" b="1" spc="-300">
                <a:solidFill>
                  <a:schemeClr val="accent2"/>
                </a:solidFill>
              </a:rPr>
              <a:t>M</a:t>
            </a:r>
            <a:endParaRPr lang="en-US" sz="8800" b="1" spc="-300">
              <a:solidFill>
                <a:schemeClr val="accent2"/>
              </a:solidFill>
            </a:endParaRPr>
          </a:p>
        </p:txBody>
      </p:sp>
      <p:pic>
        <p:nvPicPr>
          <p:cNvPr id="13" name="Picture 12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35A129C5-9C4E-AEA0-5F58-8608E98D2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1" y="6032629"/>
            <a:ext cx="1351356" cy="3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repeatCount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</p:bldLst>
  </p:timing>
</p:sld>
</file>

<file path=ppt/theme/theme1.xml><?xml version="1.0" encoding="utf-8"?>
<a:theme xmlns:a="http://schemas.openxmlformats.org/drawingml/2006/main" name="Peak Tech Master PPT Theme">
  <a:themeElements>
    <a:clrScheme name="Background 2022 NA">
      <a:dk1>
        <a:srgbClr val="000000"/>
      </a:dk1>
      <a:lt1>
        <a:srgbClr val="FFFFFF"/>
      </a:lt1>
      <a:dk2>
        <a:srgbClr val="7F7F7F"/>
      </a:dk2>
      <a:lt2>
        <a:srgbClr val="E7E6E6"/>
      </a:lt2>
      <a:accent1>
        <a:srgbClr val="B7D444"/>
      </a:accent1>
      <a:accent2>
        <a:srgbClr val="1953A2"/>
      </a:accent2>
      <a:accent3>
        <a:srgbClr val="A1DBED"/>
      </a:accent3>
      <a:accent4>
        <a:srgbClr val="972674"/>
      </a:accent4>
      <a:accent5>
        <a:srgbClr val="FFB20F"/>
      </a:accent5>
      <a:accent6>
        <a:srgbClr val="B7D444"/>
      </a:accent6>
      <a:hlink>
        <a:srgbClr val="1953A2"/>
      </a:hlink>
      <a:folHlink>
        <a:srgbClr val="97267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SH COPY" id="{7646D4BA-8D50-4AA5-8F74-4FFE74B06A1E}" vid="{06B196AF-C8B0-4E1C-92AD-37DE9024FD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D3DB3E2C062489B82D68AC9F97146" ma:contentTypeVersion="18" ma:contentTypeDescription="Create a new document." ma:contentTypeScope="" ma:versionID="7d55cea7ca7aa9f8f06007db7ce4e0f5">
  <xsd:schema xmlns:xsd="http://www.w3.org/2001/XMLSchema" xmlns:xs="http://www.w3.org/2001/XMLSchema" xmlns:p="http://schemas.microsoft.com/office/2006/metadata/properties" xmlns:ns1="http://schemas.microsoft.com/sharepoint/v3" xmlns:ns2="cab74af6-2be6-46e3-b608-01a12693ad34" xmlns:ns3="bd993851-c12f-422f-89cc-f9d522c08e41" targetNamespace="http://schemas.microsoft.com/office/2006/metadata/properties" ma:root="true" ma:fieldsID="a2b1ecec7840610c8583fc68be218551" ns1:_="" ns2:_="" ns3:_="">
    <xsd:import namespace="http://schemas.microsoft.com/sharepoint/v3"/>
    <xsd:import namespace="cab74af6-2be6-46e3-b608-01a12693ad34"/>
    <xsd:import namespace="bd993851-c12f-422f-89cc-f9d522c08e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74af6-2be6-46e3-b608-01a12693ad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79cdfcd-d28c-4f06-96d6-5569f7cf62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993851-c12f-422f-89cc-f9d522c08e4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896f57c9-1515-48e2-8ad0-01fb1c50843f}" ma:internalName="TaxCatchAll" ma:showField="CatchAllData" ma:web="bd993851-c12f-422f-89cc-f9d522c08e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993851-c12f-422f-89cc-f9d522c08e41">
      <UserInfo>
        <DisplayName>Tim Wills</DisplayName>
        <AccountId>19</AccountId>
        <AccountType/>
      </UserInfo>
      <UserInfo>
        <DisplayName>Billy Lawder</DisplayName>
        <AccountId>170</AccountId>
        <AccountType/>
      </UserInfo>
      <UserInfo>
        <DisplayName>Bridget Banta</DisplayName>
        <AccountId>678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TaxCatchAll xmlns="bd993851-c12f-422f-89cc-f9d522c08e41" xsi:nil="true"/>
    <lcf76f155ced4ddcb4097134ff3c332f xmlns="cab74af6-2be6-46e3-b608-01a12693ad3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E6C915-7ABC-4049-9737-CB8E5AC5DA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BD7F62-E5AF-4856-92DB-469E917EE5FF}">
  <ds:schemaRefs>
    <ds:schemaRef ds:uri="bd993851-c12f-422f-89cc-f9d522c08e41"/>
    <ds:schemaRef ds:uri="cab74af6-2be6-46e3-b608-01a12693ad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4F0796E-1EF5-4680-87C7-7C93971120DF}">
  <ds:schemaRefs>
    <ds:schemaRef ds:uri="bd993851-c12f-422f-89cc-f9d522c08e41"/>
    <ds:schemaRef ds:uri="cab74af6-2be6-46e3-b608-01a12693ad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1108</TotalTime>
  <Words>791</Words>
  <Application>Microsoft Office PowerPoint</Application>
  <PresentationFormat>Widescreen</PresentationFormat>
  <Paragraphs>156</Paragraphs>
  <Slides>28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Peak Tech Master PPT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Peak Analytics Performance Levels</vt:lpstr>
      <vt:lpstr>Peak Analytics Business Impact</vt:lpstr>
      <vt:lpstr>How does it help?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Louia (bl)</dc:creator>
  <cp:lastModifiedBy>Jareb Coupe</cp:lastModifiedBy>
  <cp:revision>2</cp:revision>
  <dcterms:created xsi:type="dcterms:W3CDTF">2020-11-16T17:24:13Z</dcterms:created>
  <dcterms:modified xsi:type="dcterms:W3CDTF">2023-04-10T18:10:21Z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0x0101008DCD3DB3E2C062489B82D68AC9F97146</vt:lpwstr>
  </property>
</Properties>
</file>