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5" r:id="rId5"/>
  </p:sldMasterIdLst>
  <p:notesMasterIdLst>
    <p:notesMasterId r:id="rId37"/>
  </p:notesMasterIdLst>
  <p:handoutMasterIdLst>
    <p:handoutMasterId r:id="rId38"/>
  </p:handoutMasterIdLst>
  <p:sldIdLst>
    <p:sldId id="2145707844" r:id="rId6"/>
    <p:sldId id="2145707869" r:id="rId7"/>
    <p:sldId id="2145707894" r:id="rId8"/>
    <p:sldId id="2145707897" r:id="rId9"/>
    <p:sldId id="2145707862" r:id="rId10"/>
    <p:sldId id="2145707885" r:id="rId11"/>
    <p:sldId id="2145707886" r:id="rId12"/>
    <p:sldId id="2145707881" r:id="rId13"/>
    <p:sldId id="2145707898" r:id="rId14"/>
    <p:sldId id="2145707896" r:id="rId15"/>
    <p:sldId id="2145707867" r:id="rId16"/>
    <p:sldId id="2145707878" r:id="rId17"/>
    <p:sldId id="2145707879" r:id="rId18"/>
    <p:sldId id="2145707904" r:id="rId19"/>
    <p:sldId id="2145707880" r:id="rId20"/>
    <p:sldId id="2145707899" r:id="rId21"/>
    <p:sldId id="2145707900" r:id="rId22"/>
    <p:sldId id="2145707901" r:id="rId23"/>
    <p:sldId id="2145707902" r:id="rId24"/>
    <p:sldId id="2145707903" r:id="rId25"/>
    <p:sldId id="2145707905" r:id="rId26"/>
    <p:sldId id="2145707895" r:id="rId27"/>
    <p:sldId id="271" r:id="rId28"/>
    <p:sldId id="292" r:id="rId29"/>
    <p:sldId id="293" r:id="rId30"/>
    <p:sldId id="274" r:id="rId31"/>
    <p:sldId id="298" r:id="rId32"/>
    <p:sldId id="279" r:id="rId33"/>
    <p:sldId id="280" r:id="rId34"/>
    <p:sldId id="297" r:id="rId35"/>
    <p:sldId id="2145707906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IELD, PRO, DEPOT SERVICES" id="{D3552EF1-4368-4158-82A4-45F8DC6ACEDD}">
          <p14:sldIdLst>
            <p14:sldId id="2145707844"/>
            <p14:sldId id="2145707869"/>
            <p14:sldId id="2145707894"/>
            <p14:sldId id="2145707897"/>
            <p14:sldId id="2145707862"/>
            <p14:sldId id="2145707885"/>
            <p14:sldId id="2145707886"/>
            <p14:sldId id="2145707881"/>
            <p14:sldId id="2145707898"/>
            <p14:sldId id="2145707896"/>
            <p14:sldId id="2145707867"/>
            <p14:sldId id="2145707878"/>
            <p14:sldId id="2145707879"/>
            <p14:sldId id="2145707904"/>
            <p14:sldId id="2145707880"/>
            <p14:sldId id="2145707899"/>
            <p14:sldId id="2145707900"/>
            <p14:sldId id="2145707901"/>
            <p14:sldId id="2145707902"/>
            <p14:sldId id="2145707903"/>
            <p14:sldId id="2145707905"/>
            <p14:sldId id="2145707895"/>
            <p14:sldId id="271"/>
            <p14:sldId id="292"/>
            <p14:sldId id="293"/>
            <p14:sldId id="274"/>
            <p14:sldId id="298"/>
            <p14:sldId id="279"/>
            <p14:sldId id="280"/>
            <p14:sldId id="297"/>
            <p14:sldId id="21457079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3A2"/>
    <a:srgbClr val="B7D544"/>
    <a:srgbClr val="7F7F7F"/>
    <a:srgbClr val="A14A4F"/>
    <a:srgbClr val="FFF200"/>
    <a:srgbClr val="65FBE3"/>
    <a:srgbClr val="C5C5C5"/>
    <a:srgbClr val="9C39B7"/>
    <a:srgbClr val="71E2F6"/>
    <a:srgbClr val="8BA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AF6BE6-1BBB-43B6-AFE1-D2755E24EE31}" v="2" dt="2023-04-10T18:11:16.732"/>
    <p1510:client id="{FBC257EF-62B3-46E5-8A17-F4A46338EB9A}" v="2" dt="2023-08-08T17:17:18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365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645EB-CD11-40EA-B0E6-8B448100D46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E204D-9A56-49A5-9C8F-A1CFCC3B1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88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80E5B-DA19-4243-9FCB-EBA7B94536C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57BEF-EEEA-4B5B-BCCE-2964ACBA5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4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ature, clouds, outdoor, sunset&#10;&#10;Description automatically generated">
            <a:extLst>
              <a:ext uri="{FF2B5EF4-FFF2-40B4-BE49-F238E27FC236}">
                <a16:creationId xmlns:a16="http://schemas.microsoft.com/office/drawing/2014/main" id="{08054F02-9FB6-BBDD-FC47-E87E817C4E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-4956"/>
            <a:ext cx="9160933" cy="5154552"/>
          </a:xfrm>
          <a:prstGeom prst="rect">
            <a:avLst/>
          </a:prstGeom>
        </p:spPr>
      </p:pic>
      <p:sp>
        <p:nvSpPr>
          <p:cNvPr id="61" name="Freeform 6"/>
          <p:cNvSpPr>
            <a:spLocks/>
          </p:cNvSpPr>
          <p:nvPr userDrawn="1"/>
        </p:nvSpPr>
        <p:spPr bwMode="auto">
          <a:xfrm>
            <a:off x="4202305" y="3076575"/>
            <a:ext cx="4938639" cy="2066131"/>
          </a:xfrm>
          <a:custGeom>
            <a:avLst/>
            <a:gdLst>
              <a:gd name="T0" fmla="*/ 0 w 1250"/>
              <a:gd name="T1" fmla="*/ 523 h 523"/>
              <a:gd name="T2" fmla="*/ 796 w 1250"/>
              <a:gd name="T3" fmla="*/ 60 h 523"/>
              <a:gd name="T4" fmla="*/ 950 w 1250"/>
              <a:gd name="T5" fmla="*/ 42 h 523"/>
              <a:gd name="T6" fmla="*/ 1250 w 1250"/>
              <a:gd name="T7" fmla="*/ 204 h 523"/>
              <a:gd name="T8" fmla="*/ 1250 w 1250"/>
              <a:gd name="T9" fmla="*/ 523 h 523"/>
              <a:gd name="T10" fmla="*/ 0 w 1250"/>
              <a:gd name="T11" fmla="*/ 523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50" h="523">
                <a:moveTo>
                  <a:pt x="0" y="523"/>
                </a:moveTo>
                <a:cubicBezTo>
                  <a:pt x="796" y="60"/>
                  <a:pt x="796" y="60"/>
                  <a:pt x="796" y="60"/>
                </a:cubicBezTo>
                <a:cubicBezTo>
                  <a:pt x="796" y="60"/>
                  <a:pt x="883" y="0"/>
                  <a:pt x="950" y="42"/>
                </a:cubicBezTo>
                <a:cubicBezTo>
                  <a:pt x="1250" y="204"/>
                  <a:pt x="1250" y="204"/>
                  <a:pt x="1250" y="204"/>
                </a:cubicBezTo>
                <a:cubicBezTo>
                  <a:pt x="1250" y="523"/>
                  <a:pt x="1250" y="523"/>
                  <a:pt x="1250" y="523"/>
                </a:cubicBezTo>
                <a:lnTo>
                  <a:pt x="0" y="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itle 10"/>
          <p:cNvSpPr>
            <a:spLocks noGrp="1"/>
          </p:cNvSpPr>
          <p:nvPr>
            <p:ph type="title" hasCustomPrompt="1"/>
          </p:nvPr>
        </p:nvSpPr>
        <p:spPr>
          <a:xfrm>
            <a:off x="547172" y="1903874"/>
            <a:ext cx="5212108" cy="632832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B7D54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547172" y="2397181"/>
            <a:ext cx="5230813" cy="7921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654996" y="4388617"/>
            <a:ext cx="356616" cy="0"/>
          </a:xfrm>
          <a:prstGeom prst="line">
            <a:avLst/>
          </a:prstGeom>
          <a:ln w="12700">
            <a:solidFill>
              <a:srgbClr val="46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3940" y="4380876"/>
            <a:ext cx="2571750" cy="273743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Presenter’s Name Here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63940" y="4551730"/>
            <a:ext cx="2609148" cy="2689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rgbClr val="9E9E9E"/>
                </a:solidFill>
              </a:defRPr>
            </a:lvl1pPr>
          </a:lstStyle>
          <a:p>
            <a:pPr lvl="0"/>
            <a:r>
              <a:rPr lang="en-US"/>
              <a:t>March 1, 2023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54996" y="4787331"/>
            <a:ext cx="356616" cy="0"/>
          </a:xfrm>
          <a:prstGeom prst="line">
            <a:avLst/>
          </a:prstGeom>
          <a:ln w="12700">
            <a:solidFill>
              <a:srgbClr val="46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93" name="Group 4192"/>
          <p:cNvGrpSpPr/>
          <p:nvPr userDrawn="1"/>
        </p:nvGrpSpPr>
        <p:grpSpPr>
          <a:xfrm>
            <a:off x="6521451" y="0"/>
            <a:ext cx="2619374" cy="2943225"/>
            <a:chOff x="6521451" y="0"/>
            <a:chExt cx="2619374" cy="2943225"/>
          </a:xfrm>
        </p:grpSpPr>
        <p:sp>
          <p:nvSpPr>
            <p:cNvPr id="4158" name="Freeform 119"/>
            <p:cNvSpPr>
              <a:spLocks/>
            </p:cNvSpPr>
            <p:nvPr userDrawn="1"/>
          </p:nvSpPr>
          <p:spPr bwMode="auto">
            <a:xfrm>
              <a:off x="7050088" y="21113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7 h 669"/>
                <a:gd name="T4" fmla="*/ 289 w 579"/>
                <a:gd name="T5" fmla="*/ 0 h 669"/>
                <a:gd name="T6" fmla="*/ 0 w 579"/>
                <a:gd name="T7" fmla="*/ 167 h 669"/>
                <a:gd name="T8" fmla="*/ 0 w 579"/>
                <a:gd name="T9" fmla="*/ 501 h 669"/>
                <a:gd name="T10" fmla="*/ 289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7"/>
                  </a:lnTo>
                  <a:lnTo>
                    <a:pt x="289" y="0"/>
                  </a:lnTo>
                  <a:lnTo>
                    <a:pt x="0" y="167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9" name="Freeform 120"/>
            <p:cNvSpPr>
              <a:spLocks/>
            </p:cNvSpPr>
            <p:nvPr userDrawn="1"/>
          </p:nvSpPr>
          <p:spPr bwMode="auto">
            <a:xfrm>
              <a:off x="6589713" y="100488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8 h 669"/>
                <a:gd name="T4" fmla="*/ 290 w 579"/>
                <a:gd name="T5" fmla="*/ 0 h 669"/>
                <a:gd name="T6" fmla="*/ 0 w 579"/>
                <a:gd name="T7" fmla="*/ 168 h 669"/>
                <a:gd name="T8" fmla="*/ 0 w 579"/>
                <a:gd name="T9" fmla="*/ 501 h 669"/>
                <a:gd name="T10" fmla="*/ 290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8"/>
                  </a:lnTo>
                  <a:lnTo>
                    <a:pt x="290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90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0" name="Freeform 121"/>
            <p:cNvSpPr>
              <a:spLocks/>
            </p:cNvSpPr>
            <p:nvPr userDrawn="1"/>
          </p:nvSpPr>
          <p:spPr bwMode="auto">
            <a:xfrm>
              <a:off x="7508875" y="100488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8 h 669"/>
                <a:gd name="T4" fmla="*/ 290 w 579"/>
                <a:gd name="T5" fmla="*/ 0 h 669"/>
                <a:gd name="T6" fmla="*/ 0 w 579"/>
                <a:gd name="T7" fmla="*/ 168 h 669"/>
                <a:gd name="T8" fmla="*/ 0 w 579"/>
                <a:gd name="T9" fmla="*/ 501 h 669"/>
                <a:gd name="T10" fmla="*/ 290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8"/>
                  </a:lnTo>
                  <a:lnTo>
                    <a:pt x="290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90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1" name="Freeform 122"/>
            <p:cNvSpPr>
              <a:spLocks/>
            </p:cNvSpPr>
            <p:nvPr userDrawn="1"/>
          </p:nvSpPr>
          <p:spPr bwMode="auto">
            <a:xfrm>
              <a:off x="7969250" y="211138"/>
              <a:ext cx="917575" cy="1062038"/>
            </a:xfrm>
            <a:custGeom>
              <a:avLst/>
              <a:gdLst>
                <a:gd name="T0" fmla="*/ 578 w 578"/>
                <a:gd name="T1" fmla="*/ 501 h 669"/>
                <a:gd name="T2" fmla="*/ 578 w 578"/>
                <a:gd name="T3" fmla="*/ 167 h 669"/>
                <a:gd name="T4" fmla="*/ 289 w 578"/>
                <a:gd name="T5" fmla="*/ 0 h 669"/>
                <a:gd name="T6" fmla="*/ 0 w 578"/>
                <a:gd name="T7" fmla="*/ 167 h 669"/>
                <a:gd name="T8" fmla="*/ 0 w 578"/>
                <a:gd name="T9" fmla="*/ 501 h 669"/>
                <a:gd name="T10" fmla="*/ 289 w 578"/>
                <a:gd name="T11" fmla="*/ 669 h 669"/>
                <a:gd name="T12" fmla="*/ 578 w 578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8" h="669">
                  <a:moveTo>
                    <a:pt x="578" y="501"/>
                  </a:moveTo>
                  <a:lnTo>
                    <a:pt x="578" y="167"/>
                  </a:lnTo>
                  <a:lnTo>
                    <a:pt x="289" y="0"/>
                  </a:lnTo>
                  <a:lnTo>
                    <a:pt x="0" y="167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8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3" name="Freeform 124"/>
            <p:cNvSpPr>
              <a:spLocks/>
            </p:cNvSpPr>
            <p:nvPr userDrawn="1"/>
          </p:nvSpPr>
          <p:spPr bwMode="auto">
            <a:xfrm>
              <a:off x="7969250" y="1800225"/>
              <a:ext cx="917575" cy="1062038"/>
            </a:xfrm>
            <a:custGeom>
              <a:avLst/>
              <a:gdLst>
                <a:gd name="T0" fmla="*/ 578 w 578"/>
                <a:gd name="T1" fmla="*/ 501 h 669"/>
                <a:gd name="T2" fmla="*/ 578 w 578"/>
                <a:gd name="T3" fmla="*/ 168 h 669"/>
                <a:gd name="T4" fmla="*/ 289 w 578"/>
                <a:gd name="T5" fmla="*/ 0 h 669"/>
                <a:gd name="T6" fmla="*/ 0 w 578"/>
                <a:gd name="T7" fmla="*/ 168 h 669"/>
                <a:gd name="T8" fmla="*/ 0 w 578"/>
                <a:gd name="T9" fmla="*/ 501 h 669"/>
                <a:gd name="T10" fmla="*/ 289 w 578"/>
                <a:gd name="T11" fmla="*/ 669 h 669"/>
                <a:gd name="T12" fmla="*/ 578 w 578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8" h="669">
                  <a:moveTo>
                    <a:pt x="578" y="501"/>
                  </a:moveTo>
                  <a:lnTo>
                    <a:pt x="578" y="168"/>
                  </a:lnTo>
                  <a:lnTo>
                    <a:pt x="289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8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4" name="Freeform 125"/>
            <p:cNvSpPr>
              <a:spLocks/>
            </p:cNvSpPr>
            <p:nvPr userDrawn="1"/>
          </p:nvSpPr>
          <p:spPr bwMode="auto">
            <a:xfrm>
              <a:off x="8886825" y="1919288"/>
              <a:ext cx="254000" cy="823913"/>
            </a:xfrm>
            <a:custGeom>
              <a:avLst/>
              <a:gdLst>
                <a:gd name="T0" fmla="*/ 160 w 160"/>
                <a:gd name="T1" fmla="*/ 0 h 519"/>
                <a:gd name="T2" fmla="*/ 0 w 160"/>
                <a:gd name="T3" fmla="*/ 93 h 519"/>
                <a:gd name="T4" fmla="*/ 0 w 160"/>
                <a:gd name="T5" fmla="*/ 426 h 519"/>
                <a:gd name="T6" fmla="*/ 160 w 160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519">
                  <a:moveTo>
                    <a:pt x="160" y="0"/>
                  </a:moveTo>
                  <a:lnTo>
                    <a:pt x="0" y="93"/>
                  </a:lnTo>
                  <a:lnTo>
                    <a:pt x="0" y="426"/>
                  </a:lnTo>
                  <a:lnTo>
                    <a:pt x="160" y="519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5" name="Freeform 126"/>
            <p:cNvSpPr>
              <a:spLocks/>
            </p:cNvSpPr>
            <p:nvPr userDrawn="1"/>
          </p:nvSpPr>
          <p:spPr bwMode="auto">
            <a:xfrm>
              <a:off x="8886825" y="330200"/>
              <a:ext cx="254000" cy="823913"/>
            </a:xfrm>
            <a:custGeom>
              <a:avLst/>
              <a:gdLst>
                <a:gd name="T0" fmla="*/ 160 w 160"/>
                <a:gd name="T1" fmla="*/ 0 h 519"/>
                <a:gd name="T2" fmla="*/ 0 w 160"/>
                <a:gd name="T3" fmla="*/ 92 h 519"/>
                <a:gd name="T4" fmla="*/ 0 w 160"/>
                <a:gd name="T5" fmla="*/ 426 h 519"/>
                <a:gd name="T6" fmla="*/ 160 w 160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519">
                  <a:moveTo>
                    <a:pt x="160" y="0"/>
                  </a:moveTo>
                  <a:lnTo>
                    <a:pt x="0" y="92"/>
                  </a:lnTo>
                  <a:lnTo>
                    <a:pt x="0" y="426"/>
                  </a:lnTo>
                  <a:lnTo>
                    <a:pt x="160" y="519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6" name="Freeform 127"/>
            <p:cNvSpPr>
              <a:spLocks/>
            </p:cNvSpPr>
            <p:nvPr userDrawn="1"/>
          </p:nvSpPr>
          <p:spPr bwMode="auto">
            <a:xfrm>
              <a:off x="8428038" y="1004888"/>
              <a:ext cx="712787" cy="1062038"/>
            </a:xfrm>
            <a:custGeom>
              <a:avLst/>
              <a:gdLst>
                <a:gd name="T0" fmla="*/ 449 w 449"/>
                <a:gd name="T1" fmla="*/ 93 h 669"/>
                <a:gd name="T2" fmla="*/ 289 w 449"/>
                <a:gd name="T3" fmla="*/ 0 h 669"/>
                <a:gd name="T4" fmla="*/ 0 w 449"/>
                <a:gd name="T5" fmla="*/ 168 h 669"/>
                <a:gd name="T6" fmla="*/ 0 w 449"/>
                <a:gd name="T7" fmla="*/ 501 h 669"/>
                <a:gd name="T8" fmla="*/ 289 w 449"/>
                <a:gd name="T9" fmla="*/ 669 h 669"/>
                <a:gd name="T10" fmla="*/ 449 w 449"/>
                <a:gd name="T11" fmla="*/ 576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9" h="669">
                  <a:moveTo>
                    <a:pt x="449" y="93"/>
                  </a:moveTo>
                  <a:lnTo>
                    <a:pt x="289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449" y="576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7" name="Freeform 128"/>
            <p:cNvSpPr>
              <a:spLocks/>
            </p:cNvSpPr>
            <p:nvPr userDrawn="1"/>
          </p:nvSpPr>
          <p:spPr bwMode="auto">
            <a:xfrm>
              <a:off x="6589713" y="211138"/>
              <a:ext cx="460375" cy="1062038"/>
            </a:xfrm>
            <a:custGeom>
              <a:avLst/>
              <a:gdLst>
                <a:gd name="T0" fmla="*/ 0 w 290"/>
                <a:gd name="T1" fmla="*/ 669 h 669"/>
                <a:gd name="T2" fmla="*/ 290 w 290"/>
                <a:gd name="T3" fmla="*/ 501 h 669"/>
                <a:gd name="T4" fmla="*/ 290 w 290"/>
                <a:gd name="T5" fmla="*/ 167 h 669"/>
                <a:gd name="T6" fmla="*/ 0 w 290"/>
                <a:gd name="T7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69">
                  <a:moveTo>
                    <a:pt x="0" y="669"/>
                  </a:moveTo>
                  <a:lnTo>
                    <a:pt x="290" y="501"/>
                  </a:lnTo>
                  <a:lnTo>
                    <a:pt x="290" y="167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1" name="Freeform 132"/>
            <p:cNvSpPr>
              <a:spLocks/>
            </p:cNvSpPr>
            <p:nvPr userDrawn="1"/>
          </p:nvSpPr>
          <p:spPr bwMode="auto">
            <a:xfrm>
              <a:off x="8816975" y="3905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2" name="Freeform 133"/>
            <p:cNvSpPr>
              <a:spLocks/>
            </p:cNvSpPr>
            <p:nvPr userDrawn="1"/>
          </p:nvSpPr>
          <p:spPr bwMode="auto">
            <a:xfrm>
              <a:off x="6978650" y="923925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5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5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3" name="Freeform 134"/>
            <p:cNvSpPr>
              <a:spLocks/>
            </p:cNvSpPr>
            <p:nvPr userDrawn="1"/>
          </p:nvSpPr>
          <p:spPr bwMode="auto">
            <a:xfrm>
              <a:off x="7897813" y="923925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5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5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4" name="Freeform 135"/>
            <p:cNvSpPr>
              <a:spLocks/>
            </p:cNvSpPr>
            <p:nvPr userDrawn="1"/>
          </p:nvSpPr>
          <p:spPr bwMode="auto">
            <a:xfrm>
              <a:off x="8816975" y="923925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4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4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5" name="Freeform 136"/>
            <p:cNvSpPr>
              <a:spLocks/>
            </p:cNvSpPr>
            <p:nvPr userDrawn="1"/>
          </p:nvSpPr>
          <p:spPr bwMode="auto">
            <a:xfrm>
              <a:off x="6978650" y="19843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6" name="Freeform 137"/>
            <p:cNvSpPr>
              <a:spLocks/>
            </p:cNvSpPr>
            <p:nvPr userDrawn="1"/>
          </p:nvSpPr>
          <p:spPr bwMode="auto">
            <a:xfrm>
              <a:off x="7897813" y="19843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7" name="Freeform 138"/>
            <p:cNvSpPr>
              <a:spLocks/>
            </p:cNvSpPr>
            <p:nvPr userDrawn="1"/>
          </p:nvSpPr>
          <p:spPr bwMode="auto">
            <a:xfrm>
              <a:off x="8816975" y="198437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9" name="Freeform 140"/>
            <p:cNvSpPr>
              <a:spLocks/>
            </p:cNvSpPr>
            <p:nvPr userDrawn="1"/>
          </p:nvSpPr>
          <p:spPr bwMode="auto">
            <a:xfrm>
              <a:off x="7897813" y="25177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0" name="Freeform 141"/>
            <p:cNvSpPr>
              <a:spLocks/>
            </p:cNvSpPr>
            <p:nvPr userDrawn="1"/>
          </p:nvSpPr>
          <p:spPr bwMode="auto">
            <a:xfrm>
              <a:off x="8767763" y="2457450"/>
              <a:ext cx="238125" cy="274638"/>
            </a:xfrm>
            <a:custGeom>
              <a:avLst/>
              <a:gdLst>
                <a:gd name="T0" fmla="*/ 150 w 150"/>
                <a:gd name="T1" fmla="*/ 130 h 173"/>
                <a:gd name="T2" fmla="*/ 150 w 150"/>
                <a:gd name="T3" fmla="*/ 43 h 173"/>
                <a:gd name="T4" fmla="*/ 75 w 150"/>
                <a:gd name="T5" fmla="*/ 0 h 173"/>
                <a:gd name="T6" fmla="*/ 0 w 150"/>
                <a:gd name="T7" fmla="*/ 43 h 173"/>
                <a:gd name="T8" fmla="*/ 0 w 150"/>
                <a:gd name="T9" fmla="*/ 130 h 173"/>
                <a:gd name="T10" fmla="*/ 75 w 150"/>
                <a:gd name="T11" fmla="*/ 173 h 173"/>
                <a:gd name="T12" fmla="*/ 150 w 150"/>
                <a:gd name="T13" fmla="*/ 1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73">
                  <a:moveTo>
                    <a:pt x="150" y="130"/>
                  </a:moveTo>
                  <a:lnTo>
                    <a:pt x="150" y="43"/>
                  </a:lnTo>
                  <a:lnTo>
                    <a:pt x="75" y="0"/>
                  </a:lnTo>
                  <a:lnTo>
                    <a:pt x="0" y="43"/>
                  </a:lnTo>
                  <a:lnTo>
                    <a:pt x="0" y="130"/>
                  </a:lnTo>
                  <a:lnTo>
                    <a:pt x="75" y="173"/>
                  </a:lnTo>
                  <a:lnTo>
                    <a:pt x="150" y="13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3" name="Freeform 144"/>
            <p:cNvSpPr>
              <a:spLocks/>
            </p:cNvSpPr>
            <p:nvPr userDrawn="1"/>
          </p:nvSpPr>
          <p:spPr bwMode="auto">
            <a:xfrm>
              <a:off x="6521451" y="11906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3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3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3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3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4" name="Freeform 145"/>
            <p:cNvSpPr>
              <a:spLocks/>
            </p:cNvSpPr>
            <p:nvPr userDrawn="1"/>
          </p:nvSpPr>
          <p:spPr bwMode="auto">
            <a:xfrm>
              <a:off x="7439025" y="11906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4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4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5" name="Freeform 146"/>
            <p:cNvSpPr>
              <a:spLocks/>
            </p:cNvSpPr>
            <p:nvPr userDrawn="1"/>
          </p:nvSpPr>
          <p:spPr bwMode="auto">
            <a:xfrm>
              <a:off x="8358188" y="11906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6" name="Freeform 147"/>
            <p:cNvSpPr>
              <a:spLocks/>
            </p:cNvSpPr>
            <p:nvPr userDrawn="1"/>
          </p:nvSpPr>
          <p:spPr bwMode="auto">
            <a:xfrm>
              <a:off x="6521451" y="1719263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3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3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3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3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7" name="Freeform 148"/>
            <p:cNvSpPr>
              <a:spLocks/>
            </p:cNvSpPr>
            <p:nvPr userDrawn="1"/>
          </p:nvSpPr>
          <p:spPr bwMode="auto">
            <a:xfrm>
              <a:off x="7439025" y="1719263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4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4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8" name="Freeform 149"/>
            <p:cNvSpPr>
              <a:spLocks/>
            </p:cNvSpPr>
            <p:nvPr userDrawn="1"/>
          </p:nvSpPr>
          <p:spPr bwMode="auto">
            <a:xfrm>
              <a:off x="8358188" y="1719263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4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4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0" name="Freeform 151"/>
            <p:cNvSpPr>
              <a:spLocks/>
            </p:cNvSpPr>
            <p:nvPr userDrawn="1"/>
          </p:nvSpPr>
          <p:spPr bwMode="auto">
            <a:xfrm>
              <a:off x="8358188" y="2781300"/>
              <a:ext cx="139700" cy="161925"/>
            </a:xfrm>
            <a:custGeom>
              <a:avLst/>
              <a:gdLst>
                <a:gd name="T0" fmla="*/ 88 w 88"/>
                <a:gd name="T1" fmla="*/ 76 h 102"/>
                <a:gd name="T2" fmla="*/ 88 w 88"/>
                <a:gd name="T3" fmla="*/ 25 h 102"/>
                <a:gd name="T4" fmla="*/ 44 w 88"/>
                <a:gd name="T5" fmla="*/ 0 h 102"/>
                <a:gd name="T6" fmla="*/ 0 w 88"/>
                <a:gd name="T7" fmla="*/ 25 h 102"/>
                <a:gd name="T8" fmla="*/ 0 w 88"/>
                <a:gd name="T9" fmla="*/ 76 h 102"/>
                <a:gd name="T10" fmla="*/ 44 w 88"/>
                <a:gd name="T11" fmla="*/ 102 h 102"/>
                <a:gd name="T12" fmla="*/ 88 w 88"/>
                <a:gd name="T13" fmla="*/ 7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6"/>
                  </a:moveTo>
                  <a:lnTo>
                    <a:pt x="88" y="25"/>
                  </a:lnTo>
                  <a:lnTo>
                    <a:pt x="44" y="0"/>
                  </a:lnTo>
                  <a:lnTo>
                    <a:pt x="0" y="25"/>
                  </a:lnTo>
                  <a:lnTo>
                    <a:pt x="0" y="76"/>
                  </a:lnTo>
                  <a:lnTo>
                    <a:pt x="44" y="102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1" name="Freeform 152"/>
            <p:cNvSpPr>
              <a:spLocks/>
            </p:cNvSpPr>
            <p:nvPr userDrawn="1"/>
          </p:nvSpPr>
          <p:spPr bwMode="auto">
            <a:xfrm>
              <a:off x="6589713" y="0"/>
              <a:ext cx="919162" cy="476250"/>
            </a:xfrm>
            <a:custGeom>
              <a:avLst/>
              <a:gdLst>
                <a:gd name="T0" fmla="*/ 0 w 579"/>
                <a:gd name="T1" fmla="*/ 0 h 300"/>
                <a:gd name="T2" fmla="*/ 0 w 579"/>
                <a:gd name="T3" fmla="*/ 133 h 300"/>
                <a:gd name="T4" fmla="*/ 290 w 579"/>
                <a:gd name="T5" fmla="*/ 300 h 300"/>
                <a:gd name="T6" fmla="*/ 579 w 579"/>
                <a:gd name="T7" fmla="*/ 133 h 300"/>
                <a:gd name="T8" fmla="*/ 579 w 579"/>
                <a:gd name="T9" fmla="*/ 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0">
                  <a:moveTo>
                    <a:pt x="0" y="0"/>
                  </a:moveTo>
                  <a:lnTo>
                    <a:pt x="0" y="133"/>
                  </a:lnTo>
                  <a:lnTo>
                    <a:pt x="290" y="300"/>
                  </a:lnTo>
                  <a:lnTo>
                    <a:pt x="579" y="133"/>
                  </a:lnTo>
                  <a:lnTo>
                    <a:pt x="579" y="1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2" name="Freeform 153"/>
            <p:cNvSpPr>
              <a:spLocks/>
            </p:cNvSpPr>
            <p:nvPr userDrawn="1"/>
          </p:nvSpPr>
          <p:spPr bwMode="auto">
            <a:xfrm>
              <a:off x="7508875" y="1588"/>
              <a:ext cx="919162" cy="474663"/>
            </a:xfrm>
            <a:custGeom>
              <a:avLst/>
              <a:gdLst>
                <a:gd name="T0" fmla="*/ 0 w 579"/>
                <a:gd name="T1" fmla="*/ 0 h 299"/>
                <a:gd name="T2" fmla="*/ 0 w 579"/>
                <a:gd name="T3" fmla="*/ 132 h 299"/>
                <a:gd name="T4" fmla="*/ 290 w 579"/>
                <a:gd name="T5" fmla="*/ 299 h 299"/>
                <a:gd name="T6" fmla="*/ 579 w 579"/>
                <a:gd name="T7" fmla="*/ 132 h 299"/>
                <a:gd name="T8" fmla="*/ 579 w 579"/>
                <a:gd name="T9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299">
                  <a:moveTo>
                    <a:pt x="0" y="0"/>
                  </a:moveTo>
                  <a:lnTo>
                    <a:pt x="0" y="132"/>
                  </a:lnTo>
                  <a:lnTo>
                    <a:pt x="290" y="299"/>
                  </a:lnTo>
                  <a:lnTo>
                    <a:pt x="579" y="132"/>
                  </a:lnTo>
                  <a:lnTo>
                    <a:pt x="579" y="0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8" name="Freeform 129"/>
            <p:cNvSpPr>
              <a:spLocks/>
            </p:cNvSpPr>
            <p:nvPr userDrawn="1"/>
          </p:nvSpPr>
          <p:spPr bwMode="auto">
            <a:xfrm>
              <a:off x="6521451" y="131763"/>
              <a:ext cx="139700" cy="160338"/>
            </a:xfrm>
            <a:custGeom>
              <a:avLst/>
              <a:gdLst>
                <a:gd name="T0" fmla="*/ 88 w 88"/>
                <a:gd name="T1" fmla="*/ 76 h 101"/>
                <a:gd name="T2" fmla="*/ 88 w 88"/>
                <a:gd name="T3" fmla="*/ 24 h 101"/>
                <a:gd name="T4" fmla="*/ 43 w 88"/>
                <a:gd name="T5" fmla="*/ 0 h 101"/>
                <a:gd name="T6" fmla="*/ 0 w 88"/>
                <a:gd name="T7" fmla="*/ 24 h 101"/>
                <a:gd name="T8" fmla="*/ 0 w 88"/>
                <a:gd name="T9" fmla="*/ 76 h 101"/>
                <a:gd name="T10" fmla="*/ 43 w 88"/>
                <a:gd name="T11" fmla="*/ 101 h 101"/>
                <a:gd name="T12" fmla="*/ 88 w 88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88" y="76"/>
                  </a:moveTo>
                  <a:lnTo>
                    <a:pt x="88" y="24"/>
                  </a:lnTo>
                  <a:lnTo>
                    <a:pt x="43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3" y="101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9" name="Freeform 130"/>
            <p:cNvSpPr>
              <a:spLocks/>
            </p:cNvSpPr>
            <p:nvPr userDrawn="1"/>
          </p:nvSpPr>
          <p:spPr bwMode="auto">
            <a:xfrm>
              <a:off x="6978650" y="3905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0" name="Freeform 131"/>
            <p:cNvSpPr>
              <a:spLocks/>
            </p:cNvSpPr>
            <p:nvPr userDrawn="1"/>
          </p:nvSpPr>
          <p:spPr bwMode="auto">
            <a:xfrm>
              <a:off x="7897813" y="3905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1" name="Freeform 142"/>
            <p:cNvSpPr>
              <a:spLocks/>
            </p:cNvSpPr>
            <p:nvPr userDrawn="1"/>
          </p:nvSpPr>
          <p:spPr bwMode="auto">
            <a:xfrm>
              <a:off x="7439025" y="131763"/>
              <a:ext cx="141287" cy="160338"/>
            </a:xfrm>
            <a:custGeom>
              <a:avLst/>
              <a:gdLst>
                <a:gd name="T0" fmla="*/ 89 w 89"/>
                <a:gd name="T1" fmla="*/ 76 h 101"/>
                <a:gd name="T2" fmla="*/ 89 w 89"/>
                <a:gd name="T3" fmla="*/ 24 h 101"/>
                <a:gd name="T4" fmla="*/ 44 w 89"/>
                <a:gd name="T5" fmla="*/ 0 h 101"/>
                <a:gd name="T6" fmla="*/ 0 w 89"/>
                <a:gd name="T7" fmla="*/ 24 h 101"/>
                <a:gd name="T8" fmla="*/ 0 w 89"/>
                <a:gd name="T9" fmla="*/ 76 h 101"/>
                <a:gd name="T10" fmla="*/ 44 w 89"/>
                <a:gd name="T11" fmla="*/ 101 h 101"/>
                <a:gd name="T12" fmla="*/ 89 w 89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1">
                  <a:moveTo>
                    <a:pt x="89" y="76"/>
                  </a:moveTo>
                  <a:lnTo>
                    <a:pt x="89" y="24"/>
                  </a:lnTo>
                  <a:lnTo>
                    <a:pt x="44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4" y="101"/>
                  </a:lnTo>
                  <a:lnTo>
                    <a:pt x="89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2" name="Freeform 143"/>
            <p:cNvSpPr>
              <a:spLocks/>
            </p:cNvSpPr>
            <p:nvPr userDrawn="1"/>
          </p:nvSpPr>
          <p:spPr bwMode="auto">
            <a:xfrm>
              <a:off x="8358188" y="131763"/>
              <a:ext cx="139700" cy="160338"/>
            </a:xfrm>
            <a:custGeom>
              <a:avLst/>
              <a:gdLst>
                <a:gd name="T0" fmla="*/ 88 w 88"/>
                <a:gd name="T1" fmla="*/ 76 h 101"/>
                <a:gd name="T2" fmla="*/ 88 w 88"/>
                <a:gd name="T3" fmla="*/ 24 h 101"/>
                <a:gd name="T4" fmla="*/ 44 w 88"/>
                <a:gd name="T5" fmla="*/ 0 h 101"/>
                <a:gd name="T6" fmla="*/ 0 w 88"/>
                <a:gd name="T7" fmla="*/ 24 h 101"/>
                <a:gd name="T8" fmla="*/ 0 w 88"/>
                <a:gd name="T9" fmla="*/ 76 h 101"/>
                <a:gd name="T10" fmla="*/ 44 w 88"/>
                <a:gd name="T11" fmla="*/ 101 h 101"/>
                <a:gd name="T12" fmla="*/ 88 w 88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88" y="76"/>
                  </a:moveTo>
                  <a:lnTo>
                    <a:pt x="88" y="24"/>
                  </a:lnTo>
                  <a:lnTo>
                    <a:pt x="44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4" y="101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E682257B-7F35-E64F-6E75-27FE1B622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12" y="4239530"/>
            <a:ext cx="2811175" cy="72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0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7495182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>
                <a:solidFill>
                  <a:srgbClr val="1D1D1D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851670"/>
            <a:ext cx="8208963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84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7495182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1851670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63584" y="1851670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13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7495182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851670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032" y="1851670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92780" y="1851670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79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1851670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63584" y="1851670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763584" y="901700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3584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76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2787775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63584" y="2787775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763584" y="901700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3584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7" name="Hexagon 16"/>
          <p:cNvSpPr/>
          <p:nvPr userDrawn="1"/>
        </p:nvSpPr>
        <p:spPr>
          <a:xfrm rot="16200000">
            <a:off x="2019741" y="2078658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184333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0" name="Hexagon 19"/>
          <p:cNvSpPr/>
          <p:nvPr userDrawn="1"/>
        </p:nvSpPr>
        <p:spPr>
          <a:xfrm rot="16200000">
            <a:off x="6459796" y="2078658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624388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19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con Slide withou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2787775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63584" y="2787775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763584" y="901700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3584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184333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624388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2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851670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032" y="1851670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92780" y="1851670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192780" y="901700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2780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62032" y="901700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062032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192780" y="901700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2780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62032" y="901700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062032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6" name="Hexagon 15"/>
          <p:cNvSpPr/>
          <p:nvPr userDrawn="1"/>
        </p:nvSpPr>
        <p:spPr>
          <a:xfrm rot="16200000">
            <a:off x="1370516" y="2078658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1535108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18" name="Hexagon 17"/>
          <p:cNvSpPr/>
          <p:nvPr userDrawn="1"/>
        </p:nvSpPr>
        <p:spPr>
          <a:xfrm rot="16200000">
            <a:off x="4239768" y="2078658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4404360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1" name="Hexagon 20"/>
          <p:cNvSpPr/>
          <p:nvPr userDrawn="1"/>
        </p:nvSpPr>
        <p:spPr>
          <a:xfrm rot="16200000">
            <a:off x="7109020" y="2078658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7273612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23528" y="2787775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032" y="2787775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92780" y="2787775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4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69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con Slide withou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192780" y="901700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2780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62032" y="901700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062032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1535108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4404360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7273612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23528" y="2787775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032" y="2787775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92780" y="2787775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4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92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1031230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371228"/>
            <a:ext cx="2742653" cy="2640682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8" name="Hexagon 17"/>
          <p:cNvSpPr/>
          <p:nvPr userDrawn="1"/>
        </p:nvSpPr>
        <p:spPr>
          <a:xfrm rot="16200000">
            <a:off x="3487688" y="1177310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2280" y="129618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7" name="Hexagon 26"/>
          <p:cNvSpPr/>
          <p:nvPr userDrawn="1"/>
        </p:nvSpPr>
        <p:spPr>
          <a:xfrm rot="16200000">
            <a:off x="3487688" y="2257430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3652280" y="237630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33" name="Hexagon 32"/>
          <p:cNvSpPr/>
          <p:nvPr userDrawn="1"/>
        </p:nvSpPr>
        <p:spPr>
          <a:xfrm rot="16200000">
            <a:off x="3487688" y="3337550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3652280" y="345642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188778" y="1169988"/>
            <a:ext cx="4321175" cy="3238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Click to add bullet 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188778" y="1419622"/>
            <a:ext cx="4321175" cy="431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Click to add bullet 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188778" y="2263140"/>
            <a:ext cx="4321175" cy="3238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add bullet heading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188778" y="2512774"/>
            <a:ext cx="4321175" cy="431800"/>
          </a:xfrm>
        </p:spPr>
        <p:txBody>
          <a:bodyPr/>
          <a:lstStyle/>
          <a:p>
            <a:pPr lvl="0"/>
            <a:r>
              <a:rPr lang="en-US"/>
              <a:t>Click to add bullet text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188778" y="3345716"/>
            <a:ext cx="4321175" cy="3238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add bullet heading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188778" y="3595350"/>
            <a:ext cx="4321175" cy="431800"/>
          </a:xfrm>
        </p:spPr>
        <p:txBody>
          <a:bodyPr/>
          <a:lstStyle/>
          <a:p>
            <a:pPr lvl="0"/>
            <a:r>
              <a:rPr lang="en-US"/>
              <a:t>Click to add bullet text</a:t>
            </a:r>
          </a:p>
        </p:txBody>
      </p:sp>
      <p:sp>
        <p:nvSpPr>
          <p:cNvPr id="4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4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"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icture containing nature, clouds, outdoor, sunset&#10;&#10;Description automatically generated">
            <a:extLst>
              <a:ext uri="{FF2B5EF4-FFF2-40B4-BE49-F238E27FC236}">
                <a16:creationId xmlns:a16="http://schemas.microsoft.com/office/drawing/2014/main" id="{241D8636-4C5C-E46E-BEAD-BA37A1BF3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-4956"/>
            <a:ext cx="9160933" cy="5154552"/>
          </a:xfrm>
          <a:prstGeom prst="rect">
            <a:avLst/>
          </a:prstGeom>
        </p:spPr>
      </p:pic>
      <p:sp>
        <p:nvSpPr>
          <p:cNvPr id="16" name="Title 10"/>
          <p:cNvSpPr>
            <a:spLocks noGrp="1"/>
          </p:cNvSpPr>
          <p:nvPr>
            <p:ph type="title" hasCustomPrompt="1"/>
          </p:nvPr>
        </p:nvSpPr>
        <p:spPr>
          <a:xfrm>
            <a:off x="546893" y="964223"/>
            <a:ext cx="5212108" cy="632832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B7D54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546893" y="1457530"/>
            <a:ext cx="5230813" cy="7921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654996" y="4388617"/>
            <a:ext cx="356616" cy="0"/>
          </a:xfrm>
          <a:prstGeom prst="line">
            <a:avLst/>
          </a:prstGeom>
          <a:ln w="12700">
            <a:solidFill>
              <a:srgbClr val="46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3940" y="4380876"/>
            <a:ext cx="2571750" cy="273743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Presenter’s Name Here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63940" y="4551730"/>
            <a:ext cx="2609148" cy="2689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rgbClr val="9E9E9E"/>
                </a:solidFill>
              </a:defRPr>
            </a:lvl1pPr>
          </a:lstStyle>
          <a:p>
            <a:pPr lvl="0"/>
            <a:r>
              <a:rPr lang="en-US"/>
              <a:t>March 1, 2023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54996" y="4787331"/>
            <a:ext cx="356616" cy="0"/>
          </a:xfrm>
          <a:prstGeom prst="line">
            <a:avLst/>
          </a:prstGeom>
          <a:ln w="12700">
            <a:solidFill>
              <a:srgbClr val="46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58DF3CF-FE29-DE24-8B29-48BA4CD986DE}"/>
              </a:ext>
            </a:extLst>
          </p:cNvPr>
          <p:cNvGrpSpPr/>
          <p:nvPr userDrawn="1"/>
        </p:nvGrpSpPr>
        <p:grpSpPr>
          <a:xfrm>
            <a:off x="6521451" y="0"/>
            <a:ext cx="2619374" cy="2943225"/>
            <a:chOff x="6521451" y="0"/>
            <a:chExt cx="2619374" cy="2943225"/>
          </a:xfrm>
        </p:grpSpPr>
        <p:sp>
          <p:nvSpPr>
            <p:cNvPr id="3" name="Freeform 119">
              <a:extLst>
                <a:ext uri="{FF2B5EF4-FFF2-40B4-BE49-F238E27FC236}">
                  <a16:creationId xmlns:a16="http://schemas.microsoft.com/office/drawing/2014/main" id="{FDD2C697-72D8-0BFD-D7A9-03355790D9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0088" y="21113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7 h 669"/>
                <a:gd name="T4" fmla="*/ 289 w 579"/>
                <a:gd name="T5" fmla="*/ 0 h 669"/>
                <a:gd name="T6" fmla="*/ 0 w 579"/>
                <a:gd name="T7" fmla="*/ 167 h 669"/>
                <a:gd name="T8" fmla="*/ 0 w 579"/>
                <a:gd name="T9" fmla="*/ 501 h 669"/>
                <a:gd name="T10" fmla="*/ 289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7"/>
                  </a:lnTo>
                  <a:lnTo>
                    <a:pt x="289" y="0"/>
                  </a:lnTo>
                  <a:lnTo>
                    <a:pt x="0" y="167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120">
              <a:extLst>
                <a:ext uri="{FF2B5EF4-FFF2-40B4-BE49-F238E27FC236}">
                  <a16:creationId xmlns:a16="http://schemas.microsoft.com/office/drawing/2014/main" id="{7F4E2ABC-DE14-A4B2-FCAF-DFB2466A6A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9713" y="100488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8 h 669"/>
                <a:gd name="T4" fmla="*/ 290 w 579"/>
                <a:gd name="T5" fmla="*/ 0 h 669"/>
                <a:gd name="T6" fmla="*/ 0 w 579"/>
                <a:gd name="T7" fmla="*/ 168 h 669"/>
                <a:gd name="T8" fmla="*/ 0 w 579"/>
                <a:gd name="T9" fmla="*/ 501 h 669"/>
                <a:gd name="T10" fmla="*/ 290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8"/>
                  </a:lnTo>
                  <a:lnTo>
                    <a:pt x="290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90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121">
              <a:extLst>
                <a:ext uri="{FF2B5EF4-FFF2-40B4-BE49-F238E27FC236}">
                  <a16:creationId xmlns:a16="http://schemas.microsoft.com/office/drawing/2014/main" id="{29589B73-4F72-B140-AFC0-6009567EDF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08875" y="100488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8 h 669"/>
                <a:gd name="T4" fmla="*/ 290 w 579"/>
                <a:gd name="T5" fmla="*/ 0 h 669"/>
                <a:gd name="T6" fmla="*/ 0 w 579"/>
                <a:gd name="T7" fmla="*/ 168 h 669"/>
                <a:gd name="T8" fmla="*/ 0 w 579"/>
                <a:gd name="T9" fmla="*/ 501 h 669"/>
                <a:gd name="T10" fmla="*/ 290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8"/>
                  </a:lnTo>
                  <a:lnTo>
                    <a:pt x="290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90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22">
              <a:extLst>
                <a:ext uri="{FF2B5EF4-FFF2-40B4-BE49-F238E27FC236}">
                  <a16:creationId xmlns:a16="http://schemas.microsoft.com/office/drawing/2014/main" id="{6C0CAB0E-D811-E84D-F818-9126BBCA5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69250" y="211138"/>
              <a:ext cx="917575" cy="1062038"/>
            </a:xfrm>
            <a:custGeom>
              <a:avLst/>
              <a:gdLst>
                <a:gd name="T0" fmla="*/ 578 w 578"/>
                <a:gd name="T1" fmla="*/ 501 h 669"/>
                <a:gd name="T2" fmla="*/ 578 w 578"/>
                <a:gd name="T3" fmla="*/ 167 h 669"/>
                <a:gd name="T4" fmla="*/ 289 w 578"/>
                <a:gd name="T5" fmla="*/ 0 h 669"/>
                <a:gd name="T6" fmla="*/ 0 w 578"/>
                <a:gd name="T7" fmla="*/ 167 h 669"/>
                <a:gd name="T8" fmla="*/ 0 w 578"/>
                <a:gd name="T9" fmla="*/ 501 h 669"/>
                <a:gd name="T10" fmla="*/ 289 w 578"/>
                <a:gd name="T11" fmla="*/ 669 h 669"/>
                <a:gd name="T12" fmla="*/ 578 w 578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8" h="669">
                  <a:moveTo>
                    <a:pt x="578" y="501"/>
                  </a:moveTo>
                  <a:lnTo>
                    <a:pt x="578" y="167"/>
                  </a:lnTo>
                  <a:lnTo>
                    <a:pt x="289" y="0"/>
                  </a:lnTo>
                  <a:lnTo>
                    <a:pt x="0" y="167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8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24">
              <a:extLst>
                <a:ext uri="{FF2B5EF4-FFF2-40B4-BE49-F238E27FC236}">
                  <a16:creationId xmlns:a16="http://schemas.microsoft.com/office/drawing/2014/main" id="{80EA31A1-03A9-CAFF-211B-41092049C7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69250" y="1800225"/>
              <a:ext cx="917575" cy="1062038"/>
            </a:xfrm>
            <a:custGeom>
              <a:avLst/>
              <a:gdLst>
                <a:gd name="T0" fmla="*/ 578 w 578"/>
                <a:gd name="T1" fmla="*/ 501 h 669"/>
                <a:gd name="T2" fmla="*/ 578 w 578"/>
                <a:gd name="T3" fmla="*/ 168 h 669"/>
                <a:gd name="T4" fmla="*/ 289 w 578"/>
                <a:gd name="T5" fmla="*/ 0 h 669"/>
                <a:gd name="T6" fmla="*/ 0 w 578"/>
                <a:gd name="T7" fmla="*/ 168 h 669"/>
                <a:gd name="T8" fmla="*/ 0 w 578"/>
                <a:gd name="T9" fmla="*/ 501 h 669"/>
                <a:gd name="T10" fmla="*/ 289 w 578"/>
                <a:gd name="T11" fmla="*/ 669 h 669"/>
                <a:gd name="T12" fmla="*/ 578 w 578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8" h="669">
                  <a:moveTo>
                    <a:pt x="578" y="501"/>
                  </a:moveTo>
                  <a:lnTo>
                    <a:pt x="578" y="168"/>
                  </a:lnTo>
                  <a:lnTo>
                    <a:pt x="289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8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25">
              <a:extLst>
                <a:ext uri="{FF2B5EF4-FFF2-40B4-BE49-F238E27FC236}">
                  <a16:creationId xmlns:a16="http://schemas.microsoft.com/office/drawing/2014/main" id="{2C715FDA-383D-43AB-4B04-6FBD839716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86825" y="1919288"/>
              <a:ext cx="254000" cy="823913"/>
            </a:xfrm>
            <a:custGeom>
              <a:avLst/>
              <a:gdLst>
                <a:gd name="T0" fmla="*/ 160 w 160"/>
                <a:gd name="T1" fmla="*/ 0 h 519"/>
                <a:gd name="T2" fmla="*/ 0 w 160"/>
                <a:gd name="T3" fmla="*/ 93 h 519"/>
                <a:gd name="T4" fmla="*/ 0 w 160"/>
                <a:gd name="T5" fmla="*/ 426 h 519"/>
                <a:gd name="T6" fmla="*/ 160 w 160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519">
                  <a:moveTo>
                    <a:pt x="160" y="0"/>
                  </a:moveTo>
                  <a:lnTo>
                    <a:pt x="0" y="93"/>
                  </a:lnTo>
                  <a:lnTo>
                    <a:pt x="0" y="426"/>
                  </a:lnTo>
                  <a:lnTo>
                    <a:pt x="160" y="519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6">
              <a:extLst>
                <a:ext uri="{FF2B5EF4-FFF2-40B4-BE49-F238E27FC236}">
                  <a16:creationId xmlns:a16="http://schemas.microsoft.com/office/drawing/2014/main" id="{85EB4CD5-AE5D-B677-BCFA-FE97A5D160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86825" y="330200"/>
              <a:ext cx="254000" cy="823913"/>
            </a:xfrm>
            <a:custGeom>
              <a:avLst/>
              <a:gdLst>
                <a:gd name="T0" fmla="*/ 160 w 160"/>
                <a:gd name="T1" fmla="*/ 0 h 519"/>
                <a:gd name="T2" fmla="*/ 0 w 160"/>
                <a:gd name="T3" fmla="*/ 92 h 519"/>
                <a:gd name="T4" fmla="*/ 0 w 160"/>
                <a:gd name="T5" fmla="*/ 426 h 519"/>
                <a:gd name="T6" fmla="*/ 160 w 160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519">
                  <a:moveTo>
                    <a:pt x="160" y="0"/>
                  </a:moveTo>
                  <a:lnTo>
                    <a:pt x="0" y="92"/>
                  </a:lnTo>
                  <a:lnTo>
                    <a:pt x="0" y="426"/>
                  </a:lnTo>
                  <a:lnTo>
                    <a:pt x="160" y="519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7">
              <a:extLst>
                <a:ext uri="{FF2B5EF4-FFF2-40B4-BE49-F238E27FC236}">
                  <a16:creationId xmlns:a16="http://schemas.microsoft.com/office/drawing/2014/main" id="{1876E47A-C116-FDDE-58AA-5207FE3D54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28038" y="1004888"/>
              <a:ext cx="712787" cy="1062038"/>
            </a:xfrm>
            <a:custGeom>
              <a:avLst/>
              <a:gdLst>
                <a:gd name="T0" fmla="*/ 449 w 449"/>
                <a:gd name="T1" fmla="*/ 93 h 669"/>
                <a:gd name="T2" fmla="*/ 289 w 449"/>
                <a:gd name="T3" fmla="*/ 0 h 669"/>
                <a:gd name="T4" fmla="*/ 0 w 449"/>
                <a:gd name="T5" fmla="*/ 168 h 669"/>
                <a:gd name="T6" fmla="*/ 0 w 449"/>
                <a:gd name="T7" fmla="*/ 501 h 669"/>
                <a:gd name="T8" fmla="*/ 289 w 449"/>
                <a:gd name="T9" fmla="*/ 669 h 669"/>
                <a:gd name="T10" fmla="*/ 449 w 449"/>
                <a:gd name="T11" fmla="*/ 576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9" h="669">
                  <a:moveTo>
                    <a:pt x="449" y="93"/>
                  </a:moveTo>
                  <a:lnTo>
                    <a:pt x="289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449" y="576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8">
              <a:extLst>
                <a:ext uri="{FF2B5EF4-FFF2-40B4-BE49-F238E27FC236}">
                  <a16:creationId xmlns:a16="http://schemas.microsoft.com/office/drawing/2014/main" id="{832DFEBE-64D6-7751-BDAB-421F8E9D40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9713" y="211138"/>
              <a:ext cx="460375" cy="1062038"/>
            </a:xfrm>
            <a:custGeom>
              <a:avLst/>
              <a:gdLst>
                <a:gd name="T0" fmla="*/ 0 w 290"/>
                <a:gd name="T1" fmla="*/ 669 h 669"/>
                <a:gd name="T2" fmla="*/ 290 w 290"/>
                <a:gd name="T3" fmla="*/ 501 h 669"/>
                <a:gd name="T4" fmla="*/ 290 w 290"/>
                <a:gd name="T5" fmla="*/ 167 h 669"/>
                <a:gd name="T6" fmla="*/ 0 w 290"/>
                <a:gd name="T7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69">
                  <a:moveTo>
                    <a:pt x="0" y="669"/>
                  </a:moveTo>
                  <a:lnTo>
                    <a:pt x="290" y="501"/>
                  </a:lnTo>
                  <a:lnTo>
                    <a:pt x="290" y="167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2">
              <a:extLst>
                <a:ext uri="{FF2B5EF4-FFF2-40B4-BE49-F238E27FC236}">
                  <a16:creationId xmlns:a16="http://schemas.microsoft.com/office/drawing/2014/main" id="{8437EB47-AADC-F817-23AD-3A93D905F9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16975" y="3905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3">
              <a:extLst>
                <a:ext uri="{FF2B5EF4-FFF2-40B4-BE49-F238E27FC236}">
                  <a16:creationId xmlns:a16="http://schemas.microsoft.com/office/drawing/2014/main" id="{291888A1-B6ED-3ECA-1D0F-AE157B5200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8650" y="923925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5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5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4">
              <a:extLst>
                <a:ext uri="{FF2B5EF4-FFF2-40B4-BE49-F238E27FC236}">
                  <a16:creationId xmlns:a16="http://schemas.microsoft.com/office/drawing/2014/main" id="{A320022D-F440-E7AA-87B5-ADD2BE0BA5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97813" y="923925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5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5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5">
              <a:extLst>
                <a:ext uri="{FF2B5EF4-FFF2-40B4-BE49-F238E27FC236}">
                  <a16:creationId xmlns:a16="http://schemas.microsoft.com/office/drawing/2014/main" id="{5E4DB1D9-0271-1491-067B-63DC8ECC5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16975" y="923925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4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4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6">
              <a:extLst>
                <a:ext uri="{FF2B5EF4-FFF2-40B4-BE49-F238E27FC236}">
                  <a16:creationId xmlns:a16="http://schemas.microsoft.com/office/drawing/2014/main" id="{E1123400-59C0-AED3-3096-7DDC9647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8650" y="19843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7">
              <a:extLst>
                <a:ext uri="{FF2B5EF4-FFF2-40B4-BE49-F238E27FC236}">
                  <a16:creationId xmlns:a16="http://schemas.microsoft.com/office/drawing/2014/main" id="{8B5E2307-EF6D-39CE-CF23-605C15493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97813" y="19843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8">
              <a:extLst>
                <a:ext uri="{FF2B5EF4-FFF2-40B4-BE49-F238E27FC236}">
                  <a16:creationId xmlns:a16="http://schemas.microsoft.com/office/drawing/2014/main" id="{757DEF0A-A10F-AC09-E763-B65A0C795D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16975" y="198437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40">
              <a:extLst>
                <a:ext uri="{FF2B5EF4-FFF2-40B4-BE49-F238E27FC236}">
                  <a16:creationId xmlns:a16="http://schemas.microsoft.com/office/drawing/2014/main" id="{A0AAFE9A-F021-743E-387D-13308333A4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97813" y="25177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1">
              <a:extLst>
                <a:ext uri="{FF2B5EF4-FFF2-40B4-BE49-F238E27FC236}">
                  <a16:creationId xmlns:a16="http://schemas.microsoft.com/office/drawing/2014/main" id="{18EC0B3F-4A45-FA0C-F09C-9894C89A9B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67763" y="2457450"/>
              <a:ext cx="238125" cy="274638"/>
            </a:xfrm>
            <a:custGeom>
              <a:avLst/>
              <a:gdLst>
                <a:gd name="T0" fmla="*/ 150 w 150"/>
                <a:gd name="T1" fmla="*/ 130 h 173"/>
                <a:gd name="T2" fmla="*/ 150 w 150"/>
                <a:gd name="T3" fmla="*/ 43 h 173"/>
                <a:gd name="T4" fmla="*/ 75 w 150"/>
                <a:gd name="T5" fmla="*/ 0 h 173"/>
                <a:gd name="T6" fmla="*/ 0 w 150"/>
                <a:gd name="T7" fmla="*/ 43 h 173"/>
                <a:gd name="T8" fmla="*/ 0 w 150"/>
                <a:gd name="T9" fmla="*/ 130 h 173"/>
                <a:gd name="T10" fmla="*/ 75 w 150"/>
                <a:gd name="T11" fmla="*/ 173 h 173"/>
                <a:gd name="T12" fmla="*/ 150 w 150"/>
                <a:gd name="T13" fmla="*/ 1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73">
                  <a:moveTo>
                    <a:pt x="150" y="130"/>
                  </a:moveTo>
                  <a:lnTo>
                    <a:pt x="150" y="43"/>
                  </a:lnTo>
                  <a:lnTo>
                    <a:pt x="75" y="0"/>
                  </a:lnTo>
                  <a:lnTo>
                    <a:pt x="0" y="43"/>
                  </a:lnTo>
                  <a:lnTo>
                    <a:pt x="0" y="130"/>
                  </a:lnTo>
                  <a:lnTo>
                    <a:pt x="75" y="173"/>
                  </a:lnTo>
                  <a:lnTo>
                    <a:pt x="150" y="13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4">
              <a:extLst>
                <a:ext uri="{FF2B5EF4-FFF2-40B4-BE49-F238E27FC236}">
                  <a16:creationId xmlns:a16="http://schemas.microsoft.com/office/drawing/2014/main" id="{51580889-8ED0-791F-3513-69EF24754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1451" y="11906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3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3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3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3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5">
              <a:extLst>
                <a:ext uri="{FF2B5EF4-FFF2-40B4-BE49-F238E27FC236}">
                  <a16:creationId xmlns:a16="http://schemas.microsoft.com/office/drawing/2014/main" id="{41B75195-1FAD-0530-00E1-234C79ED5C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39025" y="11906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4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4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6">
              <a:extLst>
                <a:ext uri="{FF2B5EF4-FFF2-40B4-BE49-F238E27FC236}">
                  <a16:creationId xmlns:a16="http://schemas.microsoft.com/office/drawing/2014/main" id="{C2F6A48F-3265-DA52-01E7-EBB03AA552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58188" y="11906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7">
              <a:extLst>
                <a:ext uri="{FF2B5EF4-FFF2-40B4-BE49-F238E27FC236}">
                  <a16:creationId xmlns:a16="http://schemas.microsoft.com/office/drawing/2014/main" id="{3BC79DD1-A48B-7F33-3150-452FAEEF5D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1451" y="1719263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3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3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3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3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8">
              <a:extLst>
                <a:ext uri="{FF2B5EF4-FFF2-40B4-BE49-F238E27FC236}">
                  <a16:creationId xmlns:a16="http://schemas.microsoft.com/office/drawing/2014/main" id="{7BC430B7-7B28-5EFC-7E2B-7F5225C91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39025" y="1719263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4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4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9">
              <a:extLst>
                <a:ext uri="{FF2B5EF4-FFF2-40B4-BE49-F238E27FC236}">
                  <a16:creationId xmlns:a16="http://schemas.microsoft.com/office/drawing/2014/main" id="{FA6D6483-7E3A-5FAE-69D7-AC92504464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58188" y="1719263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4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4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1">
              <a:extLst>
                <a:ext uri="{FF2B5EF4-FFF2-40B4-BE49-F238E27FC236}">
                  <a16:creationId xmlns:a16="http://schemas.microsoft.com/office/drawing/2014/main" id="{53155721-0C4F-7F3D-02F3-191F5C707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58188" y="2781300"/>
              <a:ext cx="139700" cy="161925"/>
            </a:xfrm>
            <a:custGeom>
              <a:avLst/>
              <a:gdLst>
                <a:gd name="T0" fmla="*/ 88 w 88"/>
                <a:gd name="T1" fmla="*/ 76 h 102"/>
                <a:gd name="T2" fmla="*/ 88 w 88"/>
                <a:gd name="T3" fmla="*/ 25 h 102"/>
                <a:gd name="T4" fmla="*/ 44 w 88"/>
                <a:gd name="T5" fmla="*/ 0 h 102"/>
                <a:gd name="T6" fmla="*/ 0 w 88"/>
                <a:gd name="T7" fmla="*/ 25 h 102"/>
                <a:gd name="T8" fmla="*/ 0 w 88"/>
                <a:gd name="T9" fmla="*/ 76 h 102"/>
                <a:gd name="T10" fmla="*/ 44 w 88"/>
                <a:gd name="T11" fmla="*/ 102 h 102"/>
                <a:gd name="T12" fmla="*/ 88 w 88"/>
                <a:gd name="T13" fmla="*/ 7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6"/>
                  </a:moveTo>
                  <a:lnTo>
                    <a:pt x="88" y="25"/>
                  </a:lnTo>
                  <a:lnTo>
                    <a:pt x="44" y="0"/>
                  </a:lnTo>
                  <a:lnTo>
                    <a:pt x="0" y="25"/>
                  </a:lnTo>
                  <a:lnTo>
                    <a:pt x="0" y="76"/>
                  </a:lnTo>
                  <a:lnTo>
                    <a:pt x="44" y="102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52">
              <a:extLst>
                <a:ext uri="{FF2B5EF4-FFF2-40B4-BE49-F238E27FC236}">
                  <a16:creationId xmlns:a16="http://schemas.microsoft.com/office/drawing/2014/main" id="{85ECDCBE-77AC-9468-4C05-91B5CBBB23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9713" y="0"/>
              <a:ext cx="919162" cy="476250"/>
            </a:xfrm>
            <a:custGeom>
              <a:avLst/>
              <a:gdLst>
                <a:gd name="T0" fmla="*/ 0 w 579"/>
                <a:gd name="T1" fmla="*/ 0 h 300"/>
                <a:gd name="T2" fmla="*/ 0 w 579"/>
                <a:gd name="T3" fmla="*/ 133 h 300"/>
                <a:gd name="T4" fmla="*/ 290 w 579"/>
                <a:gd name="T5" fmla="*/ 300 h 300"/>
                <a:gd name="T6" fmla="*/ 579 w 579"/>
                <a:gd name="T7" fmla="*/ 133 h 300"/>
                <a:gd name="T8" fmla="*/ 579 w 579"/>
                <a:gd name="T9" fmla="*/ 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0">
                  <a:moveTo>
                    <a:pt x="0" y="0"/>
                  </a:moveTo>
                  <a:lnTo>
                    <a:pt x="0" y="133"/>
                  </a:lnTo>
                  <a:lnTo>
                    <a:pt x="290" y="300"/>
                  </a:lnTo>
                  <a:lnTo>
                    <a:pt x="579" y="133"/>
                  </a:lnTo>
                  <a:lnTo>
                    <a:pt x="579" y="1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3">
              <a:extLst>
                <a:ext uri="{FF2B5EF4-FFF2-40B4-BE49-F238E27FC236}">
                  <a16:creationId xmlns:a16="http://schemas.microsoft.com/office/drawing/2014/main" id="{AA9F750C-AAB6-BA3B-C35E-F067CBEEBC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08875" y="1588"/>
              <a:ext cx="919162" cy="474663"/>
            </a:xfrm>
            <a:custGeom>
              <a:avLst/>
              <a:gdLst>
                <a:gd name="T0" fmla="*/ 0 w 579"/>
                <a:gd name="T1" fmla="*/ 0 h 299"/>
                <a:gd name="T2" fmla="*/ 0 w 579"/>
                <a:gd name="T3" fmla="*/ 132 h 299"/>
                <a:gd name="T4" fmla="*/ 290 w 579"/>
                <a:gd name="T5" fmla="*/ 299 h 299"/>
                <a:gd name="T6" fmla="*/ 579 w 579"/>
                <a:gd name="T7" fmla="*/ 132 h 299"/>
                <a:gd name="T8" fmla="*/ 579 w 579"/>
                <a:gd name="T9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299">
                  <a:moveTo>
                    <a:pt x="0" y="0"/>
                  </a:moveTo>
                  <a:lnTo>
                    <a:pt x="0" y="132"/>
                  </a:lnTo>
                  <a:lnTo>
                    <a:pt x="290" y="299"/>
                  </a:lnTo>
                  <a:lnTo>
                    <a:pt x="579" y="132"/>
                  </a:lnTo>
                  <a:lnTo>
                    <a:pt x="579" y="0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29">
              <a:extLst>
                <a:ext uri="{FF2B5EF4-FFF2-40B4-BE49-F238E27FC236}">
                  <a16:creationId xmlns:a16="http://schemas.microsoft.com/office/drawing/2014/main" id="{811F2F06-899E-9FB9-70A4-9220688E7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1451" y="131763"/>
              <a:ext cx="139700" cy="160338"/>
            </a:xfrm>
            <a:custGeom>
              <a:avLst/>
              <a:gdLst>
                <a:gd name="T0" fmla="*/ 88 w 88"/>
                <a:gd name="T1" fmla="*/ 76 h 101"/>
                <a:gd name="T2" fmla="*/ 88 w 88"/>
                <a:gd name="T3" fmla="*/ 24 h 101"/>
                <a:gd name="T4" fmla="*/ 43 w 88"/>
                <a:gd name="T5" fmla="*/ 0 h 101"/>
                <a:gd name="T6" fmla="*/ 0 w 88"/>
                <a:gd name="T7" fmla="*/ 24 h 101"/>
                <a:gd name="T8" fmla="*/ 0 w 88"/>
                <a:gd name="T9" fmla="*/ 76 h 101"/>
                <a:gd name="T10" fmla="*/ 43 w 88"/>
                <a:gd name="T11" fmla="*/ 101 h 101"/>
                <a:gd name="T12" fmla="*/ 88 w 88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88" y="76"/>
                  </a:moveTo>
                  <a:lnTo>
                    <a:pt x="88" y="24"/>
                  </a:lnTo>
                  <a:lnTo>
                    <a:pt x="43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3" y="101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0">
              <a:extLst>
                <a:ext uri="{FF2B5EF4-FFF2-40B4-BE49-F238E27FC236}">
                  <a16:creationId xmlns:a16="http://schemas.microsoft.com/office/drawing/2014/main" id="{011B1713-F044-1732-F6BD-27B8F26CD6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8650" y="3905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31">
              <a:extLst>
                <a:ext uri="{FF2B5EF4-FFF2-40B4-BE49-F238E27FC236}">
                  <a16:creationId xmlns:a16="http://schemas.microsoft.com/office/drawing/2014/main" id="{44A36A89-C76D-9236-D6C2-7C917BBC25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97813" y="3905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2">
              <a:extLst>
                <a:ext uri="{FF2B5EF4-FFF2-40B4-BE49-F238E27FC236}">
                  <a16:creationId xmlns:a16="http://schemas.microsoft.com/office/drawing/2014/main" id="{3062A30C-68D9-AEAA-ADE6-FFD8844FC8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39025" y="131763"/>
              <a:ext cx="141287" cy="160338"/>
            </a:xfrm>
            <a:custGeom>
              <a:avLst/>
              <a:gdLst>
                <a:gd name="T0" fmla="*/ 89 w 89"/>
                <a:gd name="T1" fmla="*/ 76 h 101"/>
                <a:gd name="T2" fmla="*/ 89 w 89"/>
                <a:gd name="T3" fmla="*/ 24 h 101"/>
                <a:gd name="T4" fmla="*/ 44 w 89"/>
                <a:gd name="T5" fmla="*/ 0 h 101"/>
                <a:gd name="T6" fmla="*/ 0 w 89"/>
                <a:gd name="T7" fmla="*/ 24 h 101"/>
                <a:gd name="T8" fmla="*/ 0 w 89"/>
                <a:gd name="T9" fmla="*/ 76 h 101"/>
                <a:gd name="T10" fmla="*/ 44 w 89"/>
                <a:gd name="T11" fmla="*/ 101 h 101"/>
                <a:gd name="T12" fmla="*/ 89 w 89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1">
                  <a:moveTo>
                    <a:pt x="89" y="76"/>
                  </a:moveTo>
                  <a:lnTo>
                    <a:pt x="89" y="24"/>
                  </a:lnTo>
                  <a:lnTo>
                    <a:pt x="44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4" y="101"/>
                  </a:lnTo>
                  <a:lnTo>
                    <a:pt x="89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43">
              <a:extLst>
                <a:ext uri="{FF2B5EF4-FFF2-40B4-BE49-F238E27FC236}">
                  <a16:creationId xmlns:a16="http://schemas.microsoft.com/office/drawing/2014/main" id="{3F581823-2814-7016-7F1E-A74F68070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58188" y="131763"/>
              <a:ext cx="139700" cy="160338"/>
            </a:xfrm>
            <a:custGeom>
              <a:avLst/>
              <a:gdLst>
                <a:gd name="T0" fmla="*/ 88 w 88"/>
                <a:gd name="T1" fmla="*/ 76 h 101"/>
                <a:gd name="T2" fmla="*/ 88 w 88"/>
                <a:gd name="T3" fmla="*/ 24 h 101"/>
                <a:gd name="T4" fmla="*/ 44 w 88"/>
                <a:gd name="T5" fmla="*/ 0 h 101"/>
                <a:gd name="T6" fmla="*/ 0 w 88"/>
                <a:gd name="T7" fmla="*/ 24 h 101"/>
                <a:gd name="T8" fmla="*/ 0 w 88"/>
                <a:gd name="T9" fmla="*/ 76 h 101"/>
                <a:gd name="T10" fmla="*/ 44 w 88"/>
                <a:gd name="T11" fmla="*/ 101 h 101"/>
                <a:gd name="T12" fmla="*/ 88 w 88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88" y="76"/>
                  </a:moveTo>
                  <a:lnTo>
                    <a:pt x="88" y="24"/>
                  </a:lnTo>
                  <a:lnTo>
                    <a:pt x="44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4" y="101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reeform 6">
            <a:extLst>
              <a:ext uri="{FF2B5EF4-FFF2-40B4-BE49-F238E27FC236}">
                <a16:creationId xmlns:a16="http://schemas.microsoft.com/office/drawing/2014/main" id="{4B28185A-191E-4AEA-A89B-1A3D870ACBF7}"/>
              </a:ext>
            </a:extLst>
          </p:cNvPr>
          <p:cNvSpPr>
            <a:spLocks/>
          </p:cNvSpPr>
          <p:nvPr userDrawn="1"/>
        </p:nvSpPr>
        <p:spPr bwMode="auto">
          <a:xfrm>
            <a:off x="4202305" y="3076575"/>
            <a:ext cx="4938639" cy="2066131"/>
          </a:xfrm>
          <a:custGeom>
            <a:avLst/>
            <a:gdLst>
              <a:gd name="T0" fmla="*/ 0 w 1250"/>
              <a:gd name="T1" fmla="*/ 523 h 523"/>
              <a:gd name="T2" fmla="*/ 796 w 1250"/>
              <a:gd name="T3" fmla="*/ 60 h 523"/>
              <a:gd name="T4" fmla="*/ 950 w 1250"/>
              <a:gd name="T5" fmla="*/ 42 h 523"/>
              <a:gd name="T6" fmla="*/ 1250 w 1250"/>
              <a:gd name="T7" fmla="*/ 204 h 523"/>
              <a:gd name="T8" fmla="*/ 1250 w 1250"/>
              <a:gd name="T9" fmla="*/ 523 h 523"/>
              <a:gd name="T10" fmla="*/ 0 w 1250"/>
              <a:gd name="T11" fmla="*/ 523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50" h="523">
                <a:moveTo>
                  <a:pt x="0" y="523"/>
                </a:moveTo>
                <a:cubicBezTo>
                  <a:pt x="796" y="60"/>
                  <a:pt x="796" y="60"/>
                  <a:pt x="796" y="60"/>
                </a:cubicBezTo>
                <a:cubicBezTo>
                  <a:pt x="796" y="60"/>
                  <a:pt x="883" y="0"/>
                  <a:pt x="950" y="42"/>
                </a:cubicBezTo>
                <a:cubicBezTo>
                  <a:pt x="1250" y="204"/>
                  <a:pt x="1250" y="204"/>
                  <a:pt x="1250" y="204"/>
                </a:cubicBezTo>
                <a:cubicBezTo>
                  <a:pt x="1250" y="523"/>
                  <a:pt x="1250" y="523"/>
                  <a:pt x="1250" y="523"/>
                </a:cubicBezTo>
                <a:lnTo>
                  <a:pt x="0" y="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BCB59F9B-BFAC-685E-84E4-9D266E8CE0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12" y="4239530"/>
            <a:ext cx="2811175" cy="72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9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con Slide withou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1031230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371228"/>
            <a:ext cx="2742653" cy="2640682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188778" y="1169988"/>
            <a:ext cx="4321175" cy="3238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Click to add bullet 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188778" y="1419622"/>
            <a:ext cx="4321175" cy="431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Click to add bullet 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188778" y="2263140"/>
            <a:ext cx="4321175" cy="3238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add bullet heading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188778" y="2512774"/>
            <a:ext cx="4321175" cy="431800"/>
          </a:xfrm>
        </p:spPr>
        <p:txBody>
          <a:bodyPr/>
          <a:lstStyle/>
          <a:p>
            <a:pPr lvl="0"/>
            <a:r>
              <a:rPr lang="en-US"/>
              <a:t>Click to add bullet text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188778" y="3345716"/>
            <a:ext cx="4321175" cy="3238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add bullet heading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188778" y="3595350"/>
            <a:ext cx="4321175" cy="431800"/>
          </a:xfrm>
        </p:spPr>
        <p:txBody>
          <a:bodyPr/>
          <a:lstStyle/>
          <a:p>
            <a:pPr lvl="0"/>
            <a:r>
              <a:rPr lang="en-US"/>
              <a:t>Click to add bullet text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2280" y="129618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3652280" y="237630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3652280" y="345642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5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9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950956-077E-8731-6821-1133306A5FFF}"/>
              </a:ext>
            </a:extLst>
          </p:cNvPr>
          <p:cNvSpPr/>
          <p:nvPr userDrawn="1"/>
        </p:nvSpPr>
        <p:spPr>
          <a:xfrm>
            <a:off x="3806019" y="-3175"/>
            <a:ext cx="53379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9DCB002-559E-5993-4869-23E669CD8EC3}"/>
              </a:ext>
            </a:extLst>
          </p:cNvPr>
          <p:cNvSpPr>
            <a:spLocks/>
          </p:cNvSpPr>
          <p:nvPr userDrawn="1"/>
        </p:nvSpPr>
        <p:spPr bwMode="auto">
          <a:xfrm>
            <a:off x="6937375" y="-317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FFFD6-950D-0F44-08A8-C4EA54ED1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08238"/>
            <a:ext cx="1095823" cy="2778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1F4D0F-E929-482E-9313-FA11703F19AF}"/>
              </a:ext>
            </a:extLst>
          </p:cNvPr>
          <p:cNvSpPr/>
          <p:nvPr userDrawn="1"/>
        </p:nvSpPr>
        <p:spPr>
          <a:xfrm>
            <a:off x="7812360" y="4659982"/>
            <a:ext cx="1133203" cy="332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127625" y="222250"/>
            <a:ext cx="3817938" cy="4725670"/>
          </a:xfrm>
          <a:custGeom>
            <a:avLst/>
            <a:gdLst/>
            <a:ahLst/>
            <a:cxnLst/>
            <a:rect l="l" t="t" r="r" b="b"/>
            <a:pathLst>
              <a:path w="3817938" h="4535488">
                <a:moveTo>
                  <a:pt x="0" y="0"/>
                </a:moveTo>
                <a:lnTo>
                  <a:pt x="2197523" y="0"/>
                </a:lnTo>
                <a:cubicBezTo>
                  <a:pt x="2957021" y="441522"/>
                  <a:pt x="2957021" y="441522"/>
                  <a:pt x="2957021" y="441522"/>
                </a:cubicBezTo>
                <a:cubicBezTo>
                  <a:pt x="2957047" y="441538"/>
                  <a:pt x="3149332" y="565145"/>
                  <a:pt x="3348136" y="477309"/>
                </a:cubicBezTo>
                <a:cubicBezTo>
                  <a:pt x="3569944" y="366606"/>
                  <a:pt x="3718475" y="292474"/>
                  <a:pt x="3817938" y="242833"/>
                </a:cubicBezTo>
                <a:lnTo>
                  <a:pt x="3817938" y="4535488"/>
                </a:lnTo>
                <a:lnTo>
                  <a:pt x="0" y="45354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4254822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4254821" cy="2914228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74A50E85-E85E-F729-2B52-16A6F32AB7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2" y="4510133"/>
            <a:ext cx="2241112" cy="58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89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EAA4B8-C831-4541-B7CA-975592243C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27625" y="771550"/>
            <a:ext cx="3817938" cy="3384376"/>
          </a:xfrm>
        </p:spPr>
        <p:txBody>
          <a:bodyPr/>
          <a:lstStyle>
            <a:lvl1pPr marL="0" indent="0" algn="ctr">
              <a:spcBef>
                <a:spcPts val="3000"/>
              </a:spcBef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4254822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4254821" cy="2914228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66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7D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19625" y="-3175"/>
            <a:ext cx="4524375" cy="5146675"/>
          </a:xfrm>
          <a:custGeom>
            <a:avLst/>
            <a:gdLst/>
            <a:ahLst/>
            <a:cxnLst/>
            <a:rect l="l" t="t" r="r" b="b"/>
            <a:pathLst>
              <a:path w="4524375" h="5146675">
                <a:moveTo>
                  <a:pt x="4521200" y="0"/>
                </a:moveTo>
                <a:lnTo>
                  <a:pt x="4524375" y="0"/>
                </a:lnTo>
                <a:cubicBezTo>
                  <a:pt x="4524375" y="0"/>
                  <a:pt x="4524375" y="0"/>
                  <a:pt x="4524375" y="367634"/>
                </a:cubicBezTo>
                <a:cubicBezTo>
                  <a:pt x="4524375" y="367634"/>
                  <a:pt x="4524375" y="367634"/>
                  <a:pt x="4521200" y="369219"/>
                </a:cubicBezTo>
                <a:close/>
                <a:moveTo>
                  <a:pt x="0" y="0"/>
                </a:moveTo>
                <a:lnTo>
                  <a:pt x="2314575" y="0"/>
                </a:lnTo>
                <a:cubicBezTo>
                  <a:pt x="3461846" y="666947"/>
                  <a:pt x="3461846" y="666947"/>
                  <a:pt x="3461846" y="666947"/>
                </a:cubicBezTo>
                <a:cubicBezTo>
                  <a:pt x="3461896" y="666979"/>
                  <a:pt x="3654170" y="790565"/>
                  <a:pt x="3852961" y="702734"/>
                </a:cubicBezTo>
                <a:cubicBezTo>
                  <a:pt x="4411679" y="423880"/>
                  <a:pt x="4505459" y="377075"/>
                  <a:pt x="4521200" y="369219"/>
                </a:cubicBezTo>
                <a:lnTo>
                  <a:pt x="4521200" y="5146675"/>
                </a:lnTo>
                <a:lnTo>
                  <a:pt x="0" y="51466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4254822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4254821" cy="2914228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4579938"/>
            <a:ext cx="2268538" cy="563562"/>
            <a:chOff x="0" y="4579938"/>
            <a:chExt cx="2268538" cy="563562"/>
          </a:xfrm>
        </p:grpSpPr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130425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670050" y="4586288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09675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90513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755650" y="4579938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279525" y="4659313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58775" y="4659313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0" y="4718050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263487" y="4807347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rgbClr val="B7D544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6BC58-CC3B-4918-25E3-F6C693AA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08238"/>
            <a:ext cx="1095823" cy="277859"/>
          </a:xfrm>
          <a:prstGeom prst="rect">
            <a:avLst/>
          </a:prstGeom>
        </p:spPr>
      </p:pic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9A0EBAE8-5E43-2A3E-C674-65F155537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2" y="4505629"/>
            <a:ext cx="2241112" cy="58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60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ature, clouds, outdoor, sunset&#10;&#10;Description automatically generated">
            <a:extLst>
              <a:ext uri="{FF2B5EF4-FFF2-40B4-BE49-F238E27FC236}">
                <a16:creationId xmlns:a16="http://schemas.microsoft.com/office/drawing/2014/main" id="{70F61B9D-6092-2E9D-6B6F-CA0E3D30C2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-4956"/>
            <a:ext cx="9160933" cy="5154552"/>
          </a:xfrm>
          <a:prstGeom prst="rect">
            <a:avLst/>
          </a:prstGeom>
        </p:spPr>
      </p:pic>
      <p:sp>
        <p:nvSpPr>
          <p:cNvPr id="2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52811" y="1254443"/>
            <a:ext cx="4626252" cy="698182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solidFill>
                  <a:srgbClr val="B7D544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95983" y="1985962"/>
            <a:ext cx="6640322" cy="1152525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004205" y="1055701"/>
            <a:ext cx="615553" cy="1477328"/>
          </a:xfr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9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97888" y="3428226"/>
            <a:ext cx="2473325" cy="4032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B7D544"/>
                </a:solidFill>
              </a:defRPr>
            </a:lvl1pPr>
          </a:lstStyle>
          <a:p>
            <a:pPr lvl="0"/>
            <a:r>
              <a:rPr lang="da-DK"/>
              <a:t>Click to add text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B9CA1472-AD44-FEDD-A32F-40E99ED93A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60" y="4386349"/>
            <a:ext cx="2152208" cy="5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7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00010-1795-5AD9-8438-8A98FCCA96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" b="109"/>
          <a:stretch/>
        </p:blipFill>
        <p:spPr>
          <a:xfrm>
            <a:off x="-18224" y="-6309"/>
            <a:ext cx="9180512" cy="5154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1640" y="1805165"/>
            <a:ext cx="8214360" cy="5539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rgbClr val="1853A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791149B6-4470-7F6A-DD3A-80FFDF7BB2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07" y="3458655"/>
            <a:ext cx="4160585" cy="107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97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7514E-55D4-4322-BA83-171A631F5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96" y="228600"/>
            <a:ext cx="7055005" cy="7143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63DB1-AB25-4B05-8A16-C97D6AE7B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196" y="1369219"/>
            <a:ext cx="4254655" cy="32027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13913-0D4A-4563-AF50-04567AD16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257675" cy="32027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1AC1E-A02D-45A3-A59D-750498A8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C6F6-A221-42F9-A725-FA43817D8258}" type="datetime1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B84B0-359A-4F2F-A166-5FF4D35D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©2022 Peak Technologies - Confidential 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A61533-878B-49E1-8044-D6E867E6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13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89AB787-A91E-46FC-9D7B-4FA409A96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15200" y="685355"/>
            <a:ext cx="1828747" cy="3772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093828-5F59-4A59-88AC-44B45DE8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96" y="228600"/>
            <a:ext cx="7055005" cy="7143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F2D76-ADB5-446E-ADB8-6F78E9C30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2F48B-024B-41C5-9157-5064B2CF9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00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ature, clouds, outdoor, sunset&#10;&#10;Description automatically generated">
            <a:extLst>
              <a:ext uri="{FF2B5EF4-FFF2-40B4-BE49-F238E27FC236}">
                <a16:creationId xmlns:a16="http://schemas.microsoft.com/office/drawing/2014/main" id="{08054F02-9FB6-BBDD-FC47-E87E817C4E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1" y="-4956"/>
            <a:ext cx="9160933" cy="5154552"/>
          </a:xfrm>
          <a:prstGeom prst="rect">
            <a:avLst/>
          </a:prstGeom>
        </p:spPr>
      </p:pic>
      <p:sp>
        <p:nvSpPr>
          <p:cNvPr id="61" name="Freeform 6"/>
          <p:cNvSpPr>
            <a:spLocks/>
          </p:cNvSpPr>
          <p:nvPr userDrawn="1"/>
        </p:nvSpPr>
        <p:spPr bwMode="auto">
          <a:xfrm>
            <a:off x="4202306" y="3076576"/>
            <a:ext cx="4938639" cy="2066131"/>
          </a:xfrm>
          <a:custGeom>
            <a:avLst/>
            <a:gdLst>
              <a:gd name="T0" fmla="*/ 0 w 1250"/>
              <a:gd name="T1" fmla="*/ 523 h 523"/>
              <a:gd name="T2" fmla="*/ 796 w 1250"/>
              <a:gd name="T3" fmla="*/ 60 h 523"/>
              <a:gd name="T4" fmla="*/ 950 w 1250"/>
              <a:gd name="T5" fmla="*/ 42 h 523"/>
              <a:gd name="T6" fmla="*/ 1250 w 1250"/>
              <a:gd name="T7" fmla="*/ 204 h 523"/>
              <a:gd name="T8" fmla="*/ 1250 w 1250"/>
              <a:gd name="T9" fmla="*/ 523 h 523"/>
              <a:gd name="T10" fmla="*/ 0 w 1250"/>
              <a:gd name="T11" fmla="*/ 523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50" h="523">
                <a:moveTo>
                  <a:pt x="0" y="523"/>
                </a:moveTo>
                <a:cubicBezTo>
                  <a:pt x="796" y="60"/>
                  <a:pt x="796" y="60"/>
                  <a:pt x="796" y="60"/>
                </a:cubicBezTo>
                <a:cubicBezTo>
                  <a:pt x="796" y="60"/>
                  <a:pt x="883" y="0"/>
                  <a:pt x="950" y="42"/>
                </a:cubicBezTo>
                <a:cubicBezTo>
                  <a:pt x="1250" y="204"/>
                  <a:pt x="1250" y="204"/>
                  <a:pt x="1250" y="204"/>
                </a:cubicBezTo>
                <a:cubicBezTo>
                  <a:pt x="1250" y="523"/>
                  <a:pt x="1250" y="523"/>
                  <a:pt x="1250" y="523"/>
                </a:cubicBezTo>
                <a:lnTo>
                  <a:pt x="0" y="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6" name="Title 10"/>
          <p:cNvSpPr>
            <a:spLocks noGrp="1"/>
          </p:cNvSpPr>
          <p:nvPr>
            <p:ph type="title" hasCustomPrompt="1"/>
          </p:nvPr>
        </p:nvSpPr>
        <p:spPr>
          <a:xfrm>
            <a:off x="547173" y="1903874"/>
            <a:ext cx="5212108" cy="632832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B7D54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547173" y="2397181"/>
            <a:ext cx="5230813" cy="7921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654996" y="4388617"/>
            <a:ext cx="356616" cy="0"/>
          </a:xfrm>
          <a:prstGeom prst="line">
            <a:avLst/>
          </a:prstGeom>
          <a:ln w="12700">
            <a:solidFill>
              <a:srgbClr val="46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3940" y="4380877"/>
            <a:ext cx="2571750" cy="273743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8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Presenter’s Name Here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63940" y="4551731"/>
            <a:ext cx="2609148" cy="2689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rgbClr val="9E9E9E"/>
                </a:solidFill>
              </a:defRPr>
            </a:lvl1pPr>
          </a:lstStyle>
          <a:p>
            <a:pPr lvl="0"/>
            <a:r>
              <a:rPr lang="en-US"/>
              <a:t>March 1, 2023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54996" y="4787331"/>
            <a:ext cx="356616" cy="0"/>
          </a:xfrm>
          <a:prstGeom prst="line">
            <a:avLst/>
          </a:prstGeom>
          <a:ln w="12700">
            <a:solidFill>
              <a:srgbClr val="46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93" name="Group 4192"/>
          <p:cNvGrpSpPr/>
          <p:nvPr userDrawn="1"/>
        </p:nvGrpSpPr>
        <p:grpSpPr>
          <a:xfrm>
            <a:off x="6521452" y="1"/>
            <a:ext cx="2619374" cy="2943225"/>
            <a:chOff x="6521451" y="0"/>
            <a:chExt cx="2619374" cy="2943225"/>
          </a:xfrm>
        </p:grpSpPr>
        <p:sp>
          <p:nvSpPr>
            <p:cNvPr id="4158" name="Freeform 119"/>
            <p:cNvSpPr>
              <a:spLocks/>
            </p:cNvSpPr>
            <p:nvPr userDrawn="1"/>
          </p:nvSpPr>
          <p:spPr bwMode="auto">
            <a:xfrm>
              <a:off x="7050088" y="21113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7 h 669"/>
                <a:gd name="T4" fmla="*/ 289 w 579"/>
                <a:gd name="T5" fmla="*/ 0 h 669"/>
                <a:gd name="T6" fmla="*/ 0 w 579"/>
                <a:gd name="T7" fmla="*/ 167 h 669"/>
                <a:gd name="T8" fmla="*/ 0 w 579"/>
                <a:gd name="T9" fmla="*/ 501 h 669"/>
                <a:gd name="T10" fmla="*/ 289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7"/>
                  </a:lnTo>
                  <a:lnTo>
                    <a:pt x="289" y="0"/>
                  </a:lnTo>
                  <a:lnTo>
                    <a:pt x="0" y="167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59" name="Freeform 120"/>
            <p:cNvSpPr>
              <a:spLocks/>
            </p:cNvSpPr>
            <p:nvPr userDrawn="1"/>
          </p:nvSpPr>
          <p:spPr bwMode="auto">
            <a:xfrm>
              <a:off x="6589713" y="100488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8 h 669"/>
                <a:gd name="T4" fmla="*/ 290 w 579"/>
                <a:gd name="T5" fmla="*/ 0 h 669"/>
                <a:gd name="T6" fmla="*/ 0 w 579"/>
                <a:gd name="T7" fmla="*/ 168 h 669"/>
                <a:gd name="T8" fmla="*/ 0 w 579"/>
                <a:gd name="T9" fmla="*/ 501 h 669"/>
                <a:gd name="T10" fmla="*/ 290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8"/>
                  </a:lnTo>
                  <a:lnTo>
                    <a:pt x="290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90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60" name="Freeform 121"/>
            <p:cNvSpPr>
              <a:spLocks/>
            </p:cNvSpPr>
            <p:nvPr userDrawn="1"/>
          </p:nvSpPr>
          <p:spPr bwMode="auto">
            <a:xfrm>
              <a:off x="7508875" y="100488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8 h 669"/>
                <a:gd name="T4" fmla="*/ 290 w 579"/>
                <a:gd name="T5" fmla="*/ 0 h 669"/>
                <a:gd name="T6" fmla="*/ 0 w 579"/>
                <a:gd name="T7" fmla="*/ 168 h 669"/>
                <a:gd name="T8" fmla="*/ 0 w 579"/>
                <a:gd name="T9" fmla="*/ 501 h 669"/>
                <a:gd name="T10" fmla="*/ 290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8"/>
                  </a:lnTo>
                  <a:lnTo>
                    <a:pt x="290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90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61" name="Freeform 122"/>
            <p:cNvSpPr>
              <a:spLocks/>
            </p:cNvSpPr>
            <p:nvPr userDrawn="1"/>
          </p:nvSpPr>
          <p:spPr bwMode="auto">
            <a:xfrm>
              <a:off x="7969250" y="211138"/>
              <a:ext cx="917575" cy="1062038"/>
            </a:xfrm>
            <a:custGeom>
              <a:avLst/>
              <a:gdLst>
                <a:gd name="T0" fmla="*/ 578 w 578"/>
                <a:gd name="T1" fmla="*/ 501 h 669"/>
                <a:gd name="T2" fmla="*/ 578 w 578"/>
                <a:gd name="T3" fmla="*/ 167 h 669"/>
                <a:gd name="T4" fmla="*/ 289 w 578"/>
                <a:gd name="T5" fmla="*/ 0 h 669"/>
                <a:gd name="T6" fmla="*/ 0 w 578"/>
                <a:gd name="T7" fmla="*/ 167 h 669"/>
                <a:gd name="T8" fmla="*/ 0 w 578"/>
                <a:gd name="T9" fmla="*/ 501 h 669"/>
                <a:gd name="T10" fmla="*/ 289 w 578"/>
                <a:gd name="T11" fmla="*/ 669 h 669"/>
                <a:gd name="T12" fmla="*/ 578 w 578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8" h="669">
                  <a:moveTo>
                    <a:pt x="578" y="501"/>
                  </a:moveTo>
                  <a:lnTo>
                    <a:pt x="578" y="167"/>
                  </a:lnTo>
                  <a:lnTo>
                    <a:pt x="289" y="0"/>
                  </a:lnTo>
                  <a:lnTo>
                    <a:pt x="0" y="167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8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63" name="Freeform 124"/>
            <p:cNvSpPr>
              <a:spLocks/>
            </p:cNvSpPr>
            <p:nvPr userDrawn="1"/>
          </p:nvSpPr>
          <p:spPr bwMode="auto">
            <a:xfrm>
              <a:off x="7969250" y="1800225"/>
              <a:ext cx="917575" cy="1062038"/>
            </a:xfrm>
            <a:custGeom>
              <a:avLst/>
              <a:gdLst>
                <a:gd name="T0" fmla="*/ 578 w 578"/>
                <a:gd name="T1" fmla="*/ 501 h 669"/>
                <a:gd name="T2" fmla="*/ 578 w 578"/>
                <a:gd name="T3" fmla="*/ 168 h 669"/>
                <a:gd name="T4" fmla="*/ 289 w 578"/>
                <a:gd name="T5" fmla="*/ 0 h 669"/>
                <a:gd name="T6" fmla="*/ 0 w 578"/>
                <a:gd name="T7" fmla="*/ 168 h 669"/>
                <a:gd name="T8" fmla="*/ 0 w 578"/>
                <a:gd name="T9" fmla="*/ 501 h 669"/>
                <a:gd name="T10" fmla="*/ 289 w 578"/>
                <a:gd name="T11" fmla="*/ 669 h 669"/>
                <a:gd name="T12" fmla="*/ 578 w 578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8" h="669">
                  <a:moveTo>
                    <a:pt x="578" y="501"/>
                  </a:moveTo>
                  <a:lnTo>
                    <a:pt x="578" y="168"/>
                  </a:lnTo>
                  <a:lnTo>
                    <a:pt x="289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8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64" name="Freeform 125"/>
            <p:cNvSpPr>
              <a:spLocks/>
            </p:cNvSpPr>
            <p:nvPr userDrawn="1"/>
          </p:nvSpPr>
          <p:spPr bwMode="auto">
            <a:xfrm>
              <a:off x="8886825" y="1919288"/>
              <a:ext cx="254000" cy="823913"/>
            </a:xfrm>
            <a:custGeom>
              <a:avLst/>
              <a:gdLst>
                <a:gd name="T0" fmla="*/ 160 w 160"/>
                <a:gd name="T1" fmla="*/ 0 h 519"/>
                <a:gd name="T2" fmla="*/ 0 w 160"/>
                <a:gd name="T3" fmla="*/ 93 h 519"/>
                <a:gd name="T4" fmla="*/ 0 w 160"/>
                <a:gd name="T5" fmla="*/ 426 h 519"/>
                <a:gd name="T6" fmla="*/ 160 w 160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519">
                  <a:moveTo>
                    <a:pt x="160" y="0"/>
                  </a:moveTo>
                  <a:lnTo>
                    <a:pt x="0" y="93"/>
                  </a:lnTo>
                  <a:lnTo>
                    <a:pt x="0" y="426"/>
                  </a:lnTo>
                  <a:lnTo>
                    <a:pt x="160" y="519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65" name="Freeform 126"/>
            <p:cNvSpPr>
              <a:spLocks/>
            </p:cNvSpPr>
            <p:nvPr userDrawn="1"/>
          </p:nvSpPr>
          <p:spPr bwMode="auto">
            <a:xfrm>
              <a:off x="8886825" y="330200"/>
              <a:ext cx="254000" cy="823913"/>
            </a:xfrm>
            <a:custGeom>
              <a:avLst/>
              <a:gdLst>
                <a:gd name="T0" fmla="*/ 160 w 160"/>
                <a:gd name="T1" fmla="*/ 0 h 519"/>
                <a:gd name="T2" fmla="*/ 0 w 160"/>
                <a:gd name="T3" fmla="*/ 92 h 519"/>
                <a:gd name="T4" fmla="*/ 0 w 160"/>
                <a:gd name="T5" fmla="*/ 426 h 519"/>
                <a:gd name="T6" fmla="*/ 160 w 160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519">
                  <a:moveTo>
                    <a:pt x="160" y="0"/>
                  </a:moveTo>
                  <a:lnTo>
                    <a:pt x="0" y="92"/>
                  </a:lnTo>
                  <a:lnTo>
                    <a:pt x="0" y="426"/>
                  </a:lnTo>
                  <a:lnTo>
                    <a:pt x="160" y="519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66" name="Freeform 127"/>
            <p:cNvSpPr>
              <a:spLocks/>
            </p:cNvSpPr>
            <p:nvPr userDrawn="1"/>
          </p:nvSpPr>
          <p:spPr bwMode="auto">
            <a:xfrm>
              <a:off x="8428038" y="1004888"/>
              <a:ext cx="712787" cy="1062038"/>
            </a:xfrm>
            <a:custGeom>
              <a:avLst/>
              <a:gdLst>
                <a:gd name="T0" fmla="*/ 449 w 449"/>
                <a:gd name="T1" fmla="*/ 93 h 669"/>
                <a:gd name="T2" fmla="*/ 289 w 449"/>
                <a:gd name="T3" fmla="*/ 0 h 669"/>
                <a:gd name="T4" fmla="*/ 0 w 449"/>
                <a:gd name="T5" fmla="*/ 168 h 669"/>
                <a:gd name="T6" fmla="*/ 0 w 449"/>
                <a:gd name="T7" fmla="*/ 501 h 669"/>
                <a:gd name="T8" fmla="*/ 289 w 449"/>
                <a:gd name="T9" fmla="*/ 669 h 669"/>
                <a:gd name="T10" fmla="*/ 449 w 449"/>
                <a:gd name="T11" fmla="*/ 576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9" h="669">
                  <a:moveTo>
                    <a:pt x="449" y="93"/>
                  </a:moveTo>
                  <a:lnTo>
                    <a:pt x="289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449" y="576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67" name="Freeform 128"/>
            <p:cNvSpPr>
              <a:spLocks/>
            </p:cNvSpPr>
            <p:nvPr userDrawn="1"/>
          </p:nvSpPr>
          <p:spPr bwMode="auto">
            <a:xfrm>
              <a:off x="6589713" y="211138"/>
              <a:ext cx="460375" cy="1062038"/>
            </a:xfrm>
            <a:custGeom>
              <a:avLst/>
              <a:gdLst>
                <a:gd name="T0" fmla="*/ 0 w 290"/>
                <a:gd name="T1" fmla="*/ 669 h 669"/>
                <a:gd name="T2" fmla="*/ 290 w 290"/>
                <a:gd name="T3" fmla="*/ 501 h 669"/>
                <a:gd name="T4" fmla="*/ 290 w 290"/>
                <a:gd name="T5" fmla="*/ 167 h 669"/>
                <a:gd name="T6" fmla="*/ 0 w 290"/>
                <a:gd name="T7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69">
                  <a:moveTo>
                    <a:pt x="0" y="669"/>
                  </a:moveTo>
                  <a:lnTo>
                    <a:pt x="290" y="501"/>
                  </a:lnTo>
                  <a:lnTo>
                    <a:pt x="290" y="167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71" name="Freeform 132"/>
            <p:cNvSpPr>
              <a:spLocks/>
            </p:cNvSpPr>
            <p:nvPr userDrawn="1"/>
          </p:nvSpPr>
          <p:spPr bwMode="auto">
            <a:xfrm>
              <a:off x="8816975" y="3905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72" name="Freeform 133"/>
            <p:cNvSpPr>
              <a:spLocks/>
            </p:cNvSpPr>
            <p:nvPr userDrawn="1"/>
          </p:nvSpPr>
          <p:spPr bwMode="auto">
            <a:xfrm>
              <a:off x="6978650" y="923925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5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5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73" name="Freeform 134"/>
            <p:cNvSpPr>
              <a:spLocks/>
            </p:cNvSpPr>
            <p:nvPr userDrawn="1"/>
          </p:nvSpPr>
          <p:spPr bwMode="auto">
            <a:xfrm>
              <a:off x="7897813" y="923925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5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5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74" name="Freeform 135"/>
            <p:cNvSpPr>
              <a:spLocks/>
            </p:cNvSpPr>
            <p:nvPr userDrawn="1"/>
          </p:nvSpPr>
          <p:spPr bwMode="auto">
            <a:xfrm>
              <a:off x="8816975" y="923925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4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4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75" name="Freeform 136"/>
            <p:cNvSpPr>
              <a:spLocks/>
            </p:cNvSpPr>
            <p:nvPr userDrawn="1"/>
          </p:nvSpPr>
          <p:spPr bwMode="auto">
            <a:xfrm>
              <a:off x="6978650" y="19843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76" name="Freeform 137"/>
            <p:cNvSpPr>
              <a:spLocks/>
            </p:cNvSpPr>
            <p:nvPr userDrawn="1"/>
          </p:nvSpPr>
          <p:spPr bwMode="auto">
            <a:xfrm>
              <a:off x="7897813" y="19843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77" name="Freeform 138"/>
            <p:cNvSpPr>
              <a:spLocks/>
            </p:cNvSpPr>
            <p:nvPr userDrawn="1"/>
          </p:nvSpPr>
          <p:spPr bwMode="auto">
            <a:xfrm>
              <a:off x="8816975" y="198437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79" name="Freeform 140"/>
            <p:cNvSpPr>
              <a:spLocks/>
            </p:cNvSpPr>
            <p:nvPr userDrawn="1"/>
          </p:nvSpPr>
          <p:spPr bwMode="auto">
            <a:xfrm>
              <a:off x="7897813" y="25177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80" name="Freeform 141"/>
            <p:cNvSpPr>
              <a:spLocks/>
            </p:cNvSpPr>
            <p:nvPr userDrawn="1"/>
          </p:nvSpPr>
          <p:spPr bwMode="auto">
            <a:xfrm>
              <a:off x="8767763" y="2457450"/>
              <a:ext cx="238125" cy="274638"/>
            </a:xfrm>
            <a:custGeom>
              <a:avLst/>
              <a:gdLst>
                <a:gd name="T0" fmla="*/ 150 w 150"/>
                <a:gd name="T1" fmla="*/ 130 h 173"/>
                <a:gd name="T2" fmla="*/ 150 w 150"/>
                <a:gd name="T3" fmla="*/ 43 h 173"/>
                <a:gd name="T4" fmla="*/ 75 w 150"/>
                <a:gd name="T5" fmla="*/ 0 h 173"/>
                <a:gd name="T6" fmla="*/ 0 w 150"/>
                <a:gd name="T7" fmla="*/ 43 h 173"/>
                <a:gd name="T8" fmla="*/ 0 w 150"/>
                <a:gd name="T9" fmla="*/ 130 h 173"/>
                <a:gd name="T10" fmla="*/ 75 w 150"/>
                <a:gd name="T11" fmla="*/ 173 h 173"/>
                <a:gd name="T12" fmla="*/ 150 w 150"/>
                <a:gd name="T13" fmla="*/ 1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73">
                  <a:moveTo>
                    <a:pt x="150" y="130"/>
                  </a:moveTo>
                  <a:lnTo>
                    <a:pt x="150" y="43"/>
                  </a:lnTo>
                  <a:lnTo>
                    <a:pt x="75" y="0"/>
                  </a:lnTo>
                  <a:lnTo>
                    <a:pt x="0" y="43"/>
                  </a:lnTo>
                  <a:lnTo>
                    <a:pt x="0" y="130"/>
                  </a:lnTo>
                  <a:lnTo>
                    <a:pt x="75" y="173"/>
                  </a:lnTo>
                  <a:lnTo>
                    <a:pt x="150" y="13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83" name="Freeform 144"/>
            <p:cNvSpPr>
              <a:spLocks/>
            </p:cNvSpPr>
            <p:nvPr userDrawn="1"/>
          </p:nvSpPr>
          <p:spPr bwMode="auto">
            <a:xfrm>
              <a:off x="6521451" y="11906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3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3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3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3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84" name="Freeform 145"/>
            <p:cNvSpPr>
              <a:spLocks/>
            </p:cNvSpPr>
            <p:nvPr userDrawn="1"/>
          </p:nvSpPr>
          <p:spPr bwMode="auto">
            <a:xfrm>
              <a:off x="7439025" y="11906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4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4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85" name="Freeform 146"/>
            <p:cNvSpPr>
              <a:spLocks/>
            </p:cNvSpPr>
            <p:nvPr userDrawn="1"/>
          </p:nvSpPr>
          <p:spPr bwMode="auto">
            <a:xfrm>
              <a:off x="8358188" y="11906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86" name="Freeform 147"/>
            <p:cNvSpPr>
              <a:spLocks/>
            </p:cNvSpPr>
            <p:nvPr userDrawn="1"/>
          </p:nvSpPr>
          <p:spPr bwMode="auto">
            <a:xfrm>
              <a:off x="6521451" y="1719263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3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3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3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3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87" name="Freeform 148"/>
            <p:cNvSpPr>
              <a:spLocks/>
            </p:cNvSpPr>
            <p:nvPr userDrawn="1"/>
          </p:nvSpPr>
          <p:spPr bwMode="auto">
            <a:xfrm>
              <a:off x="7439025" y="1719263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4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4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88" name="Freeform 149"/>
            <p:cNvSpPr>
              <a:spLocks/>
            </p:cNvSpPr>
            <p:nvPr userDrawn="1"/>
          </p:nvSpPr>
          <p:spPr bwMode="auto">
            <a:xfrm>
              <a:off x="8358188" y="1719263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4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4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90" name="Freeform 151"/>
            <p:cNvSpPr>
              <a:spLocks/>
            </p:cNvSpPr>
            <p:nvPr userDrawn="1"/>
          </p:nvSpPr>
          <p:spPr bwMode="auto">
            <a:xfrm>
              <a:off x="8358188" y="2781300"/>
              <a:ext cx="139700" cy="161925"/>
            </a:xfrm>
            <a:custGeom>
              <a:avLst/>
              <a:gdLst>
                <a:gd name="T0" fmla="*/ 88 w 88"/>
                <a:gd name="T1" fmla="*/ 76 h 102"/>
                <a:gd name="T2" fmla="*/ 88 w 88"/>
                <a:gd name="T3" fmla="*/ 25 h 102"/>
                <a:gd name="T4" fmla="*/ 44 w 88"/>
                <a:gd name="T5" fmla="*/ 0 h 102"/>
                <a:gd name="T6" fmla="*/ 0 w 88"/>
                <a:gd name="T7" fmla="*/ 25 h 102"/>
                <a:gd name="T8" fmla="*/ 0 w 88"/>
                <a:gd name="T9" fmla="*/ 76 h 102"/>
                <a:gd name="T10" fmla="*/ 44 w 88"/>
                <a:gd name="T11" fmla="*/ 102 h 102"/>
                <a:gd name="T12" fmla="*/ 88 w 88"/>
                <a:gd name="T13" fmla="*/ 7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6"/>
                  </a:moveTo>
                  <a:lnTo>
                    <a:pt x="88" y="25"/>
                  </a:lnTo>
                  <a:lnTo>
                    <a:pt x="44" y="0"/>
                  </a:lnTo>
                  <a:lnTo>
                    <a:pt x="0" y="25"/>
                  </a:lnTo>
                  <a:lnTo>
                    <a:pt x="0" y="76"/>
                  </a:lnTo>
                  <a:lnTo>
                    <a:pt x="44" y="102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91" name="Freeform 152"/>
            <p:cNvSpPr>
              <a:spLocks/>
            </p:cNvSpPr>
            <p:nvPr userDrawn="1"/>
          </p:nvSpPr>
          <p:spPr bwMode="auto">
            <a:xfrm>
              <a:off x="6589713" y="0"/>
              <a:ext cx="919162" cy="476250"/>
            </a:xfrm>
            <a:custGeom>
              <a:avLst/>
              <a:gdLst>
                <a:gd name="T0" fmla="*/ 0 w 579"/>
                <a:gd name="T1" fmla="*/ 0 h 300"/>
                <a:gd name="T2" fmla="*/ 0 w 579"/>
                <a:gd name="T3" fmla="*/ 133 h 300"/>
                <a:gd name="T4" fmla="*/ 290 w 579"/>
                <a:gd name="T5" fmla="*/ 300 h 300"/>
                <a:gd name="T6" fmla="*/ 579 w 579"/>
                <a:gd name="T7" fmla="*/ 133 h 300"/>
                <a:gd name="T8" fmla="*/ 579 w 579"/>
                <a:gd name="T9" fmla="*/ 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0">
                  <a:moveTo>
                    <a:pt x="0" y="0"/>
                  </a:moveTo>
                  <a:lnTo>
                    <a:pt x="0" y="133"/>
                  </a:lnTo>
                  <a:lnTo>
                    <a:pt x="290" y="300"/>
                  </a:lnTo>
                  <a:lnTo>
                    <a:pt x="579" y="133"/>
                  </a:lnTo>
                  <a:lnTo>
                    <a:pt x="579" y="1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92" name="Freeform 153"/>
            <p:cNvSpPr>
              <a:spLocks/>
            </p:cNvSpPr>
            <p:nvPr userDrawn="1"/>
          </p:nvSpPr>
          <p:spPr bwMode="auto">
            <a:xfrm>
              <a:off x="7508875" y="1588"/>
              <a:ext cx="919162" cy="474663"/>
            </a:xfrm>
            <a:custGeom>
              <a:avLst/>
              <a:gdLst>
                <a:gd name="T0" fmla="*/ 0 w 579"/>
                <a:gd name="T1" fmla="*/ 0 h 299"/>
                <a:gd name="T2" fmla="*/ 0 w 579"/>
                <a:gd name="T3" fmla="*/ 132 h 299"/>
                <a:gd name="T4" fmla="*/ 290 w 579"/>
                <a:gd name="T5" fmla="*/ 299 h 299"/>
                <a:gd name="T6" fmla="*/ 579 w 579"/>
                <a:gd name="T7" fmla="*/ 132 h 299"/>
                <a:gd name="T8" fmla="*/ 579 w 579"/>
                <a:gd name="T9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299">
                  <a:moveTo>
                    <a:pt x="0" y="0"/>
                  </a:moveTo>
                  <a:lnTo>
                    <a:pt x="0" y="132"/>
                  </a:lnTo>
                  <a:lnTo>
                    <a:pt x="290" y="299"/>
                  </a:lnTo>
                  <a:lnTo>
                    <a:pt x="579" y="132"/>
                  </a:lnTo>
                  <a:lnTo>
                    <a:pt x="579" y="0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68" name="Freeform 129"/>
            <p:cNvSpPr>
              <a:spLocks/>
            </p:cNvSpPr>
            <p:nvPr userDrawn="1"/>
          </p:nvSpPr>
          <p:spPr bwMode="auto">
            <a:xfrm>
              <a:off x="6521451" y="131763"/>
              <a:ext cx="139700" cy="160338"/>
            </a:xfrm>
            <a:custGeom>
              <a:avLst/>
              <a:gdLst>
                <a:gd name="T0" fmla="*/ 88 w 88"/>
                <a:gd name="T1" fmla="*/ 76 h 101"/>
                <a:gd name="T2" fmla="*/ 88 w 88"/>
                <a:gd name="T3" fmla="*/ 24 h 101"/>
                <a:gd name="T4" fmla="*/ 43 w 88"/>
                <a:gd name="T5" fmla="*/ 0 h 101"/>
                <a:gd name="T6" fmla="*/ 0 w 88"/>
                <a:gd name="T7" fmla="*/ 24 h 101"/>
                <a:gd name="T8" fmla="*/ 0 w 88"/>
                <a:gd name="T9" fmla="*/ 76 h 101"/>
                <a:gd name="T10" fmla="*/ 43 w 88"/>
                <a:gd name="T11" fmla="*/ 101 h 101"/>
                <a:gd name="T12" fmla="*/ 88 w 88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88" y="76"/>
                  </a:moveTo>
                  <a:lnTo>
                    <a:pt x="88" y="24"/>
                  </a:lnTo>
                  <a:lnTo>
                    <a:pt x="43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3" y="101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69" name="Freeform 130"/>
            <p:cNvSpPr>
              <a:spLocks/>
            </p:cNvSpPr>
            <p:nvPr userDrawn="1"/>
          </p:nvSpPr>
          <p:spPr bwMode="auto">
            <a:xfrm>
              <a:off x="6978650" y="3905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70" name="Freeform 131"/>
            <p:cNvSpPr>
              <a:spLocks/>
            </p:cNvSpPr>
            <p:nvPr userDrawn="1"/>
          </p:nvSpPr>
          <p:spPr bwMode="auto">
            <a:xfrm>
              <a:off x="7897813" y="3905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81" name="Freeform 142"/>
            <p:cNvSpPr>
              <a:spLocks/>
            </p:cNvSpPr>
            <p:nvPr userDrawn="1"/>
          </p:nvSpPr>
          <p:spPr bwMode="auto">
            <a:xfrm>
              <a:off x="7439025" y="131763"/>
              <a:ext cx="141287" cy="160338"/>
            </a:xfrm>
            <a:custGeom>
              <a:avLst/>
              <a:gdLst>
                <a:gd name="T0" fmla="*/ 89 w 89"/>
                <a:gd name="T1" fmla="*/ 76 h 101"/>
                <a:gd name="T2" fmla="*/ 89 w 89"/>
                <a:gd name="T3" fmla="*/ 24 h 101"/>
                <a:gd name="T4" fmla="*/ 44 w 89"/>
                <a:gd name="T5" fmla="*/ 0 h 101"/>
                <a:gd name="T6" fmla="*/ 0 w 89"/>
                <a:gd name="T7" fmla="*/ 24 h 101"/>
                <a:gd name="T8" fmla="*/ 0 w 89"/>
                <a:gd name="T9" fmla="*/ 76 h 101"/>
                <a:gd name="T10" fmla="*/ 44 w 89"/>
                <a:gd name="T11" fmla="*/ 101 h 101"/>
                <a:gd name="T12" fmla="*/ 89 w 89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1">
                  <a:moveTo>
                    <a:pt x="89" y="76"/>
                  </a:moveTo>
                  <a:lnTo>
                    <a:pt x="89" y="24"/>
                  </a:lnTo>
                  <a:lnTo>
                    <a:pt x="44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4" y="101"/>
                  </a:lnTo>
                  <a:lnTo>
                    <a:pt x="89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82" name="Freeform 143"/>
            <p:cNvSpPr>
              <a:spLocks/>
            </p:cNvSpPr>
            <p:nvPr userDrawn="1"/>
          </p:nvSpPr>
          <p:spPr bwMode="auto">
            <a:xfrm>
              <a:off x="8358188" y="131763"/>
              <a:ext cx="139700" cy="160338"/>
            </a:xfrm>
            <a:custGeom>
              <a:avLst/>
              <a:gdLst>
                <a:gd name="T0" fmla="*/ 88 w 88"/>
                <a:gd name="T1" fmla="*/ 76 h 101"/>
                <a:gd name="T2" fmla="*/ 88 w 88"/>
                <a:gd name="T3" fmla="*/ 24 h 101"/>
                <a:gd name="T4" fmla="*/ 44 w 88"/>
                <a:gd name="T5" fmla="*/ 0 h 101"/>
                <a:gd name="T6" fmla="*/ 0 w 88"/>
                <a:gd name="T7" fmla="*/ 24 h 101"/>
                <a:gd name="T8" fmla="*/ 0 w 88"/>
                <a:gd name="T9" fmla="*/ 76 h 101"/>
                <a:gd name="T10" fmla="*/ 44 w 88"/>
                <a:gd name="T11" fmla="*/ 101 h 101"/>
                <a:gd name="T12" fmla="*/ 88 w 88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88" y="76"/>
                  </a:moveTo>
                  <a:lnTo>
                    <a:pt x="88" y="24"/>
                  </a:lnTo>
                  <a:lnTo>
                    <a:pt x="44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4" y="101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2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E682257B-7F35-E64F-6E75-27FE1B622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13" y="4239530"/>
            <a:ext cx="2811175" cy="72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8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2"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icture containing nature, clouds, outdoor, sunset&#10;&#10;Description automatically generated">
            <a:extLst>
              <a:ext uri="{FF2B5EF4-FFF2-40B4-BE49-F238E27FC236}">
                <a16:creationId xmlns:a16="http://schemas.microsoft.com/office/drawing/2014/main" id="{241D8636-4C5C-E46E-BEAD-BA37A1BF3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1" y="-4956"/>
            <a:ext cx="9160933" cy="5154552"/>
          </a:xfrm>
          <a:prstGeom prst="rect">
            <a:avLst/>
          </a:prstGeom>
        </p:spPr>
      </p:pic>
      <p:sp>
        <p:nvSpPr>
          <p:cNvPr id="16" name="Title 10"/>
          <p:cNvSpPr>
            <a:spLocks noGrp="1"/>
          </p:cNvSpPr>
          <p:nvPr>
            <p:ph type="title" hasCustomPrompt="1"/>
          </p:nvPr>
        </p:nvSpPr>
        <p:spPr>
          <a:xfrm>
            <a:off x="546894" y="964223"/>
            <a:ext cx="5212108" cy="632832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B7D54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546894" y="1457530"/>
            <a:ext cx="5230813" cy="7921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654996" y="4388617"/>
            <a:ext cx="356616" cy="0"/>
          </a:xfrm>
          <a:prstGeom prst="line">
            <a:avLst/>
          </a:prstGeom>
          <a:ln w="12700">
            <a:solidFill>
              <a:srgbClr val="46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3940" y="4380877"/>
            <a:ext cx="2571750" cy="273743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8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Presenter’s Name Here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63940" y="4551731"/>
            <a:ext cx="2609148" cy="2689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rgbClr val="9E9E9E"/>
                </a:solidFill>
              </a:defRPr>
            </a:lvl1pPr>
          </a:lstStyle>
          <a:p>
            <a:pPr lvl="0"/>
            <a:r>
              <a:rPr lang="en-US"/>
              <a:t>March 1, 2023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54996" y="4787331"/>
            <a:ext cx="356616" cy="0"/>
          </a:xfrm>
          <a:prstGeom prst="line">
            <a:avLst/>
          </a:prstGeom>
          <a:ln w="12700">
            <a:solidFill>
              <a:srgbClr val="46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58DF3CF-FE29-DE24-8B29-48BA4CD986DE}"/>
              </a:ext>
            </a:extLst>
          </p:cNvPr>
          <p:cNvGrpSpPr/>
          <p:nvPr userDrawn="1"/>
        </p:nvGrpSpPr>
        <p:grpSpPr>
          <a:xfrm>
            <a:off x="6521452" y="1"/>
            <a:ext cx="2619374" cy="2943225"/>
            <a:chOff x="6521451" y="0"/>
            <a:chExt cx="2619374" cy="2943225"/>
          </a:xfrm>
        </p:grpSpPr>
        <p:sp>
          <p:nvSpPr>
            <p:cNvPr id="3" name="Freeform 119">
              <a:extLst>
                <a:ext uri="{FF2B5EF4-FFF2-40B4-BE49-F238E27FC236}">
                  <a16:creationId xmlns:a16="http://schemas.microsoft.com/office/drawing/2014/main" id="{FDD2C697-72D8-0BFD-D7A9-03355790D9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0088" y="21113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7 h 669"/>
                <a:gd name="T4" fmla="*/ 289 w 579"/>
                <a:gd name="T5" fmla="*/ 0 h 669"/>
                <a:gd name="T6" fmla="*/ 0 w 579"/>
                <a:gd name="T7" fmla="*/ 167 h 669"/>
                <a:gd name="T8" fmla="*/ 0 w 579"/>
                <a:gd name="T9" fmla="*/ 501 h 669"/>
                <a:gd name="T10" fmla="*/ 289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7"/>
                  </a:lnTo>
                  <a:lnTo>
                    <a:pt x="289" y="0"/>
                  </a:lnTo>
                  <a:lnTo>
                    <a:pt x="0" y="167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" name="Freeform 120">
              <a:extLst>
                <a:ext uri="{FF2B5EF4-FFF2-40B4-BE49-F238E27FC236}">
                  <a16:creationId xmlns:a16="http://schemas.microsoft.com/office/drawing/2014/main" id="{7F4E2ABC-DE14-A4B2-FCAF-DFB2466A6A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9713" y="100488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8 h 669"/>
                <a:gd name="T4" fmla="*/ 290 w 579"/>
                <a:gd name="T5" fmla="*/ 0 h 669"/>
                <a:gd name="T6" fmla="*/ 0 w 579"/>
                <a:gd name="T7" fmla="*/ 168 h 669"/>
                <a:gd name="T8" fmla="*/ 0 w 579"/>
                <a:gd name="T9" fmla="*/ 501 h 669"/>
                <a:gd name="T10" fmla="*/ 290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8"/>
                  </a:lnTo>
                  <a:lnTo>
                    <a:pt x="290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90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" name="Freeform 121">
              <a:extLst>
                <a:ext uri="{FF2B5EF4-FFF2-40B4-BE49-F238E27FC236}">
                  <a16:creationId xmlns:a16="http://schemas.microsoft.com/office/drawing/2014/main" id="{29589B73-4F72-B140-AFC0-6009567EDF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08875" y="100488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8 h 669"/>
                <a:gd name="T4" fmla="*/ 290 w 579"/>
                <a:gd name="T5" fmla="*/ 0 h 669"/>
                <a:gd name="T6" fmla="*/ 0 w 579"/>
                <a:gd name="T7" fmla="*/ 168 h 669"/>
                <a:gd name="T8" fmla="*/ 0 w 579"/>
                <a:gd name="T9" fmla="*/ 501 h 669"/>
                <a:gd name="T10" fmla="*/ 290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8"/>
                  </a:lnTo>
                  <a:lnTo>
                    <a:pt x="290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90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Freeform 122">
              <a:extLst>
                <a:ext uri="{FF2B5EF4-FFF2-40B4-BE49-F238E27FC236}">
                  <a16:creationId xmlns:a16="http://schemas.microsoft.com/office/drawing/2014/main" id="{6C0CAB0E-D811-E84D-F818-9126BBCA5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69250" y="211138"/>
              <a:ext cx="917575" cy="1062038"/>
            </a:xfrm>
            <a:custGeom>
              <a:avLst/>
              <a:gdLst>
                <a:gd name="T0" fmla="*/ 578 w 578"/>
                <a:gd name="T1" fmla="*/ 501 h 669"/>
                <a:gd name="T2" fmla="*/ 578 w 578"/>
                <a:gd name="T3" fmla="*/ 167 h 669"/>
                <a:gd name="T4" fmla="*/ 289 w 578"/>
                <a:gd name="T5" fmla="*/ 0 h 669"/>
                <a:gd name="T6" fmla="*/ 0 w 578"/>
                <a:gd name="T7" fmla="*/ 167 h 669"/>
                <a:gd name="T8" fmla="*/ 0 w 578"/>
                <a:gd name="T9" fmla="*/ 501 h 669"/>
                <a:gd name="T10" fmla="*/ 289 w 578"/>
                <a:gd name="T11" fmla="*/ 669 h 669"/>
                <a:gd name="T12" fmla="*/ 578 w 578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8" h="669">
                  <a:moveTo>
                    <a:pt x="578" y="501"/>
                  </a:moveTo>
                  <a:lnTo>
                    <a:pt x="578" y="167"/>
                  </a:lnTo>
                  <a:lnTo>
                    <a:pt x="289" y="0"/>
                  </a:lnTo>
                  <a:lnTo>
                    <a:pt x="0" y="167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8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24">
              <a:extLst>
                <a:ext uri="{FF2B5EF4-FFF2-40B4-BE49-F238E27FC236}">
                  <a16:creationId xmlns:a16="http://schemas.microsoft.com/office/drawing/2014/main" id="{80EA31A1-03A9-CAFF-211B-41092049C7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69250" y="1800225"/>
              <a:ext cx="917575" cy="1062038"/>
            </a:xfrm>
            <a:custGeom>
              <a:avLst/>
              <a:gdLst>
                <a:gd name="T0" fmla="*/ 578 w 578"/>
                <a:gd name="T1" fmla="*/ 501 h 669"/>
                <a:gd name="T2" fmla="*/ 578 w 578"/>
                <a:gd name="T3" fmla="*/ 168 h 669"/>
                <a:gd name="T4" fmla="*/ 289 w 578"/>
                <a:gd name="T5" fmla="*/ 0 h 669"/>
                <a:gd name="T6" fmla="*/ 0 w 578"/>
                <a:gd name="T7" fmla="*/ 168 h 669"/>
                <a:gd name="T8" fmla="*/ 0 w 578"/>
                <a:gd name="T9" fmla="*/ 501 h 669"/>
                <a:gd name="T10" fmla="*/ 289 w 578"/>
                <a:gd name="T11" fmla="*/ 669 h 669"/>
                <a:gd name="T12" fmla="*/ 578 w 578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8" h="669">
                  <a:moveTo>
                    <a:pt x="578" y="501"/>
                  </a:moveTo>
                  <a:lnTo>
                    <a:pt x="578" y="168"/>
                  </a:lnTo>
                  <a:lnTo>
                    <a:pt x="289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8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25">
              <a:extLst>
                <a:ext uri="{FF2B5EF4-FFF2-40B4-BE49-F238E27FC236}">
                  <a16:creationId xmlns:a16="http://schemas.microsoft.com/office/drawing/2014/main" id="{2C715FDA-383D-43AB-4B04-6FBD839716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86825" y="1919288"/>
              <a:ext cx="254000" cy="823913"/>
            </a:xfrm>
            <a:custGeom>
              <a:avLst/>
              <a:gdLst>
                <a:gd name="T0" fmla="*/ 160 w 160"/>
                <a:gd name="T1" fmla="*/ 0 h 519"/>
                <a:gd name="T2" fmla="*/ 0 w 160"/>
                <a:gd name="T3" fmla="*/ 93 h 519"/>
                <a:gd name="T4" fmla="*/ 0 w 160"/>
                <a:gd name="T5" fmla="*/ 426 h 519"/>
                <a:gd name="T6" fmla="*/ 160 w 160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519">
                  <a:moveTo>
                    <a:pt x="160" y="0"/>
                  </a:moveTo>
                  <a:lnTo>
                    <a:pt x="0" y="93"/>
                  </a:lnTo>
                  <a:lnTo>
                    <a:pt x="0" y="426"/>
                  </a:lnTo>
                  <a:lnTo>
                    <a:pt x="160" y="519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26">
              <a:extLst>
                <a:ext uri="{FF2B5EF4-FFF2-40B4-BE49-F238E27FC236}">
                  <a16:creationId xmlns:a16="http://schemas.microsoft.com/office/drawing/2014/main" id="{85EB4CD5-AE5D-B677-BCFA-FE97A5D160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86825" y="330200"/>
              <a:ext cx="254000" cy="823913"/>
            </a:xfrm>
            <a:custGeom>
              <a:avLst/>
              <a:gdLst>
                <a:gd name="T0" fmla="*/ 160 w 160"/>
                <a:gd name="T1" fmla="*/ 0 h 519"/>
                <a:gd name="T2" fmla="*/ 0 w 160"/>
                <a:gd name="T3" fmla="*/ 92 h 519"/>
                <a:gd name="T4" fmla="*/ 0 w 160"/>
                <a:gd name="T5" fmla="*/ 426 h 519"/>
                <a:gd name="T6" fmla="*/ 160 w 160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519">
                  <a:moveTo>
                    <a:pt x="160" y="0"/>
                  </a:moveTo>
                  <a:lnTo>
                    <a:pt x="0" y="92"/>
                  </a:lnTo>
                  <a:lnTo>
                    <a:pt x="0" y="426"/>
                  </a:lnTo>
                  <a:lnTo>
                    <a:pt x="160" y="519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27">
              <a:extLst>
                <a:ext uri="{FF2B5EF4-FFF2-40B4-BE49-F238E27FC236}">
                  <a16:creationId xmlns:a16="http://schemas.microsoft.com/office/drawing/2014/main" id="{1876E47A-C116-FDDE-58AA-5207FE3D54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28038" y="1004888"/>
              <a:ext cx="712787" cy="1062038"/>
            </a:xfrm>
            <a:custGeom>
              <a:avLst/>
              <a:gdLst>
                <a:gd name="T0" fmla="*/ 449 w 449"/>
                <a:gd name="T1" fmla="*/ 93 h 669"/>
                <a:gd name="T2" fmla="*/ 289 w 449"/>
                <a:gd name="T3" fmla="*/ 0 h 669"/>
                <a:gd name="T4" fmla="*/ 0 w 449"/>
                <a:gd name="T5" fmla="*/ 168 h 669"/>
                <a:gd name="T6" fmla="*/ 0 w 449"/>
                <a:gd name="T7" fmla="*/ 501 h 669"/>
                <a:gd name="T8" fmla="*/ 289 w 449"/>
                <a:gd name="T9" fmla="*/ 669 h 669"/>
                <a:gd name="T10" fmla="*/ 449 w 449"/>
                <a:gd name="T11" fmla="*/ 576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9" h="669">
                  <a:moveTo>
                    <a:pt x="449" y="93"/>
                  </a:moveTo>
                  <a:lnTo>
                    <a:pt x="289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449" y="576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28">
              <a:extLst>
                <a:ext uri="{FF2B5EF4-FFF2-40B4-BE49-F238E27FC236}">
                  <a16:creationId xmlns:a16="http://schemas.microsoft.com/office/drawing/2014/main" id="{832DFEBE-64D6-7751-BDAB-421F8E9D40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9713" y="211138"/>
              <a:ext cx="460375" cy="1062038"/>
            </a:xfrm>
            <a:custGeom>
              <a:avLst/>
              <a:gdLst>
                <a:gd name="T0" fmla="*/ 0 w 290"/>
                <a:gd name="T1" fmla="*/ 669 h 669"/>
                <a:gd name="T2" fmla="*/ 290 w 290"/>
                <a:gd name="T3" fmla="*/ 501 h 669"/>
                <a:gd name="T4" fmla="*/ 290 w 290"/>
                <a:gd name="T5" fmla="*/ 167 h 669"/>
                <a:gd name="T6" fmla="*/ 0 w 290"/>
                <a:gd name="T7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69">
                  <a:moveTo>
                    <a:pt x="0" y="669"/>
                  </a:moveTo>
                  <a:lnTo>
                    <a:pt x="290" y="501"/>
                  </a:lnTo>
                  <a:lnTo>
                    <a:pt x="290" y="167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32">
              <a:extLst>
                <a:ext uri="{FF2B5EF4-FFF2-40B4-BE49-F238E27FC236}">
                  <a16:creationId xmlns:a16="http://schemas.microsoft.com/office/drawing/2014/main" id="{8437EB47-AADC-F817-23AD-3A93D905F9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16975" y="3905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133">
              <a:extLst>
                <a:ext uri="{FF2B5EF4-FFF2-40B4-BE49-F238E27FC236}">
                  <a16:creationId xmlns:a16="http://schemas.microsoft.com/office/drawing/2014/main" id="{291888A1-B6ED-3ECA-1D0F-AE157B5200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8650" y="923925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5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5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34">
              <a:extLst>
                <a:ext uri="{FF2B5EF4-FFF2-40B4-BE49-F238E27FC236}">
                  <a16:creationId xmlns:a16="http://schemas.microsoft.com/office/drawing/2014/main" id="{A320022D-F440-E7AA-87B5-ADD2BE0BA5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97813" y="923925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5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5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35">
              <a:extLst>
                <a:ext uri="{FF2B5EF4-FFF2-40B4-BE49-F238E27FC236}">
                  <a16:creationId xmlns:a16="http://schemas.microsoft.com/office/drawing/2014/main" id="{5E4DB1D9-0271-1491-067B-63DC8ECC5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16975" y="923925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4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4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36">
              <a:extLst>
                <a:ext uri="{FF2B5EF4-FFF2-40B4-BE49-F238E27FC236}">
                  <a16:creationId xmlns:a16="http://schemas.microsoft.com/office/drawing/2014/main" id="{E1123400-59C0-AED3-3096-7DDC9647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8650" y="19843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137">
              <a:extLst>
                <a:ext uri="{FF2B5EF4-FFF2-40B4-BE49-F238E27FC236}">
                  <a16:creationId xmlns:a16="http://schemas.microsoft.com/office/drawing/2014/main" id="{8B5E2307-EF6D-39CE-CF23-605C15493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97813" y="19843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138">
              <a:extLst>
                <a:ext uri="{FF2B5EF4-FFF2-40B4-BE49-F238E27FC236}">
                  <a16:creationId xmlns:a16="http://schemas.microsoft.com/office/drawing/2014/main" id="{757DEF0A-A10F-AC09-E763-B65A0C795D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16975" y="198437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40">
              <a:extLst>
                <a:ext uri="{FF2B5EF4-FFF2-40B4-BE49-F238E27FC236}">
                  <a16:creationId xmlns:a16="http://schemas.microsoft.com/office/drawing/2014/main" id="{A0AAFE9A-F021-743E-387D-13308333A4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97813" y="25177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141">
              <a:extLst>
                <a:ext uri="{FF2B5EF4-FFF2-40B4-BE49-F238E27FC236}">
                  <a16:creationId xmlns:a16="http://schemas.microsoft.com/office/drawing/2014/main" id="{18EC0B3F-4A45-FA0C-F09C-9894C89A9B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67763" y="2457450"/>
              <a:ext cx="238125" cy="274638"/>
            </a:xfrm>
            <a:custGeom>
              <a:avLst/>
              <a:gdLst>
                <a:gd name="T0" fmla="*/ 150 w 150"/>
                <a:gd name="T1" fmla="*/ 130 h 173"/>
                <a:gd name="T2" fmla="*/ 150 w 150"/>
                <a:gd name="T3" fmla="*/ 43 h 173"/>
                <a:gd name="T4" fmla="*/ 75 w 150"/>
                <a:gd name="T5" fmla="*/ 0 h 173"/>
                <a:gd name="T6" fmla="*/ 0 w 150"/>
                <a:gd name="T7" fmla="*/ 43 h 173"/>
                <a:gd name="T8" fmla="*/ 0 w 150"/>
                <a:gd name="T9" fmla="*/ 130 h 173"/>
                <a:gd name="T10" fmla="*/ 75 w 150"/>
                <a:gd name="T11" fmla="*/ 173 h 173"/>
                <a:gd name="T12" fmla="*/ 150 w 150"/>
                <a:gd name="T13" fmla="*/ 1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73">
                  <a:moveTo>
                    <a:pt x="150" y="130"/>
                  </a:moveTo>
                  <a:lnTo>
                    <a:pt x="150" y="43"/>
                  </a:lnTo>
                  <a:lnTo>
                    <a:pt x="75" y="0"/>
                  </a:lnTo>
                  <a:lnTo>
                    <a:pt x="0" y="43"/>
                  </a:lnTo>
                  <a:lnTo>
                    <a:pt x="0" y="130"/>
                  </a:lnTo>
                  <a:lnTo>
                    <a:pt x="75" y="173"/>
                  </a:lnTo>
                  <a:lnTo>
                    <a:pt x="150" y="13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144">
              <a:extLst>
                <a:ext uri="{FF2B5EF4-FFF2-40B4-BE49-F238E27FC236}">
                  <a16:creationId xmlns:a16="http://schemas.microsoft.com/office/drawing/2014/main" id="{51580889-8ED0-791F-3513-69EF24754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1451" y="11906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3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3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3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3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145">
              <a:extLst>
                <a:ext uri="{FF2B5EF4-FFF2-40B4-BE49-F238E27FC236}">
                  <a16:creationId xmlns:a16="http://schemas.microsoft.com/office/drawing/2014/main" id="{41B75195-1FAD-0530-00E1-234C79ED5C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39025" y="11906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4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4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146">
              <a:extLst>
                <a:ext uri="{FF2B5EF4-FFF2-40B4-BE49-F238E27FC236}">
                  <a16:creationId xmlns:a16="http://schemas.microsoft.com/office/drawing/2014/main" id="{C2F6A48F-3265-DA52-01E7-EBB03AA552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58188" y="11906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47">
              <a:extLst>
                <a:ext uri="{FF2B5EF4-FFF2-40B4-BE49-F238E27FC236}">
                  <a16:creationId xmlns:a16="http://schemas.microsoft.com/office/drawing/2014/main" id="{3BC79DD1-A48B-7F33-3150-452FAEEF5D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1451" y="1719263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3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3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3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3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48">
              <a:extLst>
                <a:ext uri="{FF2B5EF4-FFF2-40B4-BE49-F238E27FC236}">
                  <a16:creationId xmlns:a16="http://schemas.microsoft.com/office/drawing/2014/main" id="{7BC430B7-7B28-5EFC-7E2B-7F5225C91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39025" y="1719263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4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4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149">
              <a:extLst>
                <a:ext uri="{FF2B5EF4-FFF2-40B4-BE49-F238E27FC236}">
                  <a16:creationId xmlns:a16="http://schemas.microsoft.com/office/drawing/2014/main" id="{FA6D6483-7E3A-5FAE-69D7-AC92504464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58188" y="1719263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4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4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51">
              <a:extLst>
                <a:ext uri="{FF2B5EF4-FFF2-40B4-BE49-F238E27FC236}">
                  <a16:creationId xmlns:a16="http://schemas.microsoft.com/office/drawing/2014/main" id="{53155721-0C4F-7F3D-02F3-191F5C707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58188" y="2781300"/>
              <a:ext cx="139700" cy="161925"/>
            </a:xfrm>
            <a:custGeom>
              <a:avLst/>
              <a:gdLst>
                <a:gd name="T0" fmla="*/ 88 w 88"/>
                <a:gd name="T1" fmla="*/ 76 h 102"/>
                <a:gd name="T2" fmla="*/ 88 w 88"/>
                <a:gd name="T3" fmla="*/ 25 h 102"/>
                <a:gd name="T4" fmla="*/ 44 w 88"/>
                <a:gd name="T5" fmla="*/ 0 h 102"/>
                <a:gd name="T6" fmla="*/ 0 w 88"/>
                <a:gd name="T7" fmla="*/ 25 h 102"/>
                <a:gd name="T8" fmla="*/ 0 w 88"/>
                <a:gd name="T9" fmla="*/ 76 h 102"/>
                <a:gd name="T10" fmla="*/ 44 w 88"/>
                <a:gd name="T11" fmla="*/ 102 h 102"/>
                <a:gd name="T12" fmla="*/ 88 w 88"/>
                <a:gd name="T13" fmla="*/ 7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6"/>
                  </a:moveTo>
                  <a:lnTo>
                    <a:pt x="88" y="25"/>
                  </a:lnTo>
                  <a:lnTo>
                    <a:pt x="44" y="0"/>
                  </a:lnTo>
                  <a:lnTo>
                    <a:pt x="0" y="25"/>
                  </a:lnTo>
                  <a:lnTo>
                    <a:pt x="0" y="76"/>
                  </a:lnTo>
                  <a:lnTo>
                    <a:pt x="44" y="102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152">
              <a:extLst>
                <a:ext uri="{FF2B5EF4-FFF2-40B4-BE49-F238E27FC236}">
                  <a16:creationId xmlns:a16="http://schemas.microsoft.com/office/drawing/2014/main" id="{85ECDCBE-77AC-9468-4C05-91B5CBBB23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9713" y="0"/>
              <a:ext cx="919162" cy="476250"/>
            </a:xfrm>
            <a:custGeom>
              <a:avLst/>
              <a:gdLst>
                <a:gd name="T0" fmla="*/ 0 w 579"/>
                <a:gd name="T1" fmla="*/ 0 h 300"/>
                <a:gd name="T2" fmla="*/ 0 w 579"/>
                <a:gd name="T3" fmla="*/ 133 h 300"/>
                <a:gd name="T4" fmla="*/ 290 w 579"/>
                <a:gd name="T5" fmla="*/ 300 h 300"/>
                <a:gd name="T6" fmla="*/ 579 w 579"/>
                <a:gd name="T7" fmla="*/ 133 h 300"/>
                <a:gd name="T8" fmla="*/ 579 w 579"/>
                <a:gd name="T9" fmla="*/ 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0">
                  <a:moveTo>
                    <a:pt x="0" y="0"/>
                  </a:moveTo>
                  <a:lnTo>
                    <a:pt x="0" y="133"/>
                  </a:lnTo>
                  <a:lnTo>
                    <a:pt x="290" y="300"/>
                  </a:lnTo>
                  <a:lnTo>
                    <a:pt x="579" y="133"/>
                  </a:lnTo>
                  <a:lnTo>
                    <a:pt x="579" y="1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153">
              <a:extLst>
                <a:ext uri="{FF2B5EF4-FFF2-40B4-BE49-F238E27FC236}">
                  <a16:creationId xmlns:a16="http://schemas.microsoft.com/office/drawing/2014/main" id="{AA9F750C-AAB6-BA3B-C35E-F067CBEEBC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08875" y="1588"/>
              <a:ext cx="919162" cy="474663"/>
            </a:xfrm>
            <a:custGeom>
              <a:avLst/>
              <a:gdLst>
                <a:gd name="T0" fmla="*/ 0 w 579"/>
                <a:gd name="T1" fmla="*/ 0 h 299"/>
                <a:gd name="T2" fmla="*/ 0 w 579"/>
                <a:gd name="T3" fmla="*/ 132 h 299"/>
                <a:gd name="T4" fmla="*/ 290 w 579"/>
                <a:gd name="T5" fmla="*/ 299 h 299"/>
                <a:gd name="T6" fmla="*/ 579 w 579"/>
                <a:gd name="T7" fmla="*/ 132 h 299"/>
                <a:gd name="T8" fmla="*/ 579 w 579"/>
                <a:gd name="T9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299">
                  <a:moveTo>
                    <a:pt x="0" y="0"/>
                  </a:moveTo>
                  <a:lnTo>
                    <a:pt x="0" y="132"/>
                  </a:lnTo>
                  <a:lnTo>
                    <a:pt x="290" y="299"/>
                  </a:lnTo>
                  <a:lnTo>
                    <a:pt x="579" y="132"/>
                  </a:lnTo>
                  <a:lnTo>
                    <a:pt x="579" y="0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129">
              <a:extLst>
                <a:ext uri="{FF2B5EF4-FFF2-40B4-BE49-F238E27FC236}">
                  <a16:creationId xmlns:a16="http://schemas.microsoft.com/office/drawing/2014/main" id="{811F2F06-899E-9FB9-70A4-9220688E7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1451" y="131763"/>
              <a:ext cx="139700" cy="160338"/>
            </a:xfrm>
            <a:custGeom>
              <a:avLst/>
              <a:gdLst>
                <a:gd name="T0" fmla="*/ 88 w 88"/>
                <a:gd name="T1" fmla="*/ 76 h 101"/>
                <a:gd name="T2" fmla="*/ 88 w 88"/>
                <a:gd name="T3" fmla="*/ 24 h 101"/>
                <a:gd name="T4" fmla="*/ 43 w 88"/>
                <a:gd name="T5" fmla="*/ 0 h 101"/>
                <a:gd name="T6" fmla="*/ 0 w 88"/>
                <a:gd name="T7" fmla="*/ 24 h 101"/>
                <a:gd name="T8" fmla="*/ 0 w 88"/>
                <a:gd name="T9" fmla="*/ 76 h 101"/>
                <a:gd name="T10" fmla="*/ 43 w 88"/>
                <a:gd name="T11" fmla="*/ 101 h 101"/>
                <a:gd name="T12" fmla="*/ 88 w 88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88" y="76"/>
                  </a:moveTo>
                  <a:lnTo>
                    <a:pt x="88" y="24"/>
                  </a:lnTo>
                  <a:lnTo>
                    <a:pt x="43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3" y="101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130">
              <a:extLst>
                <a:ext uri="{FF2B5EF4-FFF2-40B4-BE49-F238E27FC236}">
                  <a16:creationId xmlns:a16="http://schemas.microsoft.com/office/drawing/2014/main" id="{011B1713-F044-1732-F6BD-27B8F26CD6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8650" y="3905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131">
              <a:extLst>
                <a:ext uri="{FF2B5EF4-FFF2-40B4-BE49-F238E27FC236}">
                  <a16:creationId xmlns:a16="http://schemas.microsoft.com/office/drawing/2014/main" id="{44A36A89-C76D-9236-D6C2-7C917BBC25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97813" y="3905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142">
              <a:extLst>
                <a:ext uri="{FF2B5EF4-FFF2-40B4-BE49-F238E27FC236}">
                  <a16:creationId xmlns:a16="http://schemas.microsoft.com/office/drawing/2014/main" id="{3062A30C-68D9-AEAA-ADE6-FFD8844FC8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39025" y="131763"/>
              <a:ext cx="141287" cy="160338"/>
            </a:xfrm>
            <a:custGeom>
              <a:avLst/>
              <a:gdLst>
                <a:gd name="T0" fmla="*/ 89 w 89"/>
                <a:gd name="T1" fmla="*/ 76 h 101"/>
                <a:gd name="T2" fmla="*/ 89 w 89"/>
                <a:gd name="T3" fmla="*/ 24 h 101"/>
                <a:gd name="T4" fmla="*/ 44 w 89"/>
                <a:gd name="T5" fmla="*/ 0 h 101"/>
                <a:gd name="T6" fmla="*/ 0 w 89"/>
                <a:gd name="T7" fmla="*/ 24 h 101"/>
                <a:gd name="T8" fmla="*/ 0 w 89"/>
                <a:gd name="T9" fmla="*/ 76 h 101"/>
                <a:gd name="T10" fmla="*/ 44 w 89"/>
                <a:gd name="T11" fmla="*/ 101 h 101"/>
                <a:gd name="T12" fmla="*/ 89 w 89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1">
                  <a:moveTo>
                    <a:pt x="89" y="76"/>
                  </a:moveTo>
                  <a:lnTo>
                    <a:pt x="89" y="24"/>
                  </a:lnTo>
                  <a:lnTo>
                    <a:pt x="44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4" y="101"/>
                  </a:lnTo>
                  <a:lnTo>
                    <a:pt x="89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143">
              <a:extLst>
                <a:ext uri="{FF2B5EF4-FFF2-40B4-BE49-F238E27FC236}">
                  <a16:creationId xmlns:a16="http://schemas.microsoft.com/office/drawing/2014/main" id="{3F581823-2814-7016-7F1E-A74F68070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58188" y="131763"/>
              <a:ext cx="139700" cy="160338"/>
            </a:xfrm>
            <a:custGeom>
              <a:avLst/>
              <a:gdLst>
                <a:gd name="T0" fmla="*/ 88 w 88"/>
                <a:gd name="T1" fmla="*/ 76 h 101"/>
                <a:gd name="T2" fmla="*/ 88 w 88"/>
                <a:gd name="T3" fmla="*/ 24 h 101"/>
                <a:gd name="T4" fmla="*/ 44 w 88"/>
                <a:gd name="T5" fmla="*/ 0 h 101"/>
                <a:gd name="T6" fmla="*/ 0 w 88"/>
                <a:gd name="T7" fmla="*/ 24 h 101"/>
                <a:gd name="T8" fmla="*/ 0 w 88"/>
                <a:gd name="T9" fmla="*/ 76 h 101"/>
                <a:gd name="T10" fmla="*/ 44 w 88"/>
                <a:gd name="T11" fmla="*/ 101 h 101"/>
                <a:gd name="T12" fmla="*/ 88 w 88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88" y="76"/>
                  </a:moveTo>
                  <a:lnTo>
                    <a:pt x="88" y="24"/>
                  </a:lnTo>
                  <a:lnTo>
                    <a:pt x="44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4" y="101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7" name="Freeform 6">
            <a:extLst>
              <a:ext uri="{FF2B5EF4-FFF2-40B4-BE49-F238E27FC236}">
                <a16:creationId xmlns:a16="http://schemas.microsoft.com/office/drawing/2014/main" id="{4B28185A-191E-4AEA-A89B-1A3D870ACBF7}"/>
              </a:ext>
            </a:extLst>
          </p:cNvPr>
          <p:cNvSpPr>
            <a:spLocks/>
          </p:cNvSpPr>
          <p:nvPr userDrawn="1"/>
        </p:nvSpPr>
        <p:spPr bwMode="auto">
          <a:xfrm>
            <a:off x="4202306" y="3076576"/>
            <a:ext cx="4938639" cy="2066131"/>
          </a:xfrm>
          <a:custGeom>
            <a:avLst/>
            <a:gdLst>
              <a:gd name="T0" fmla="*/ 0 w 1250"/>
              <a:gd name="T1" fmla="*/ 523 h 523"/>
              <a:gd name="T2" fmla="*/ 796 w 1250"/>
              <a:gd name="T3" fmla="*/ 60 h 523"/>
              <a:gd name="T4" fmla="*/ 950 w 1250"/>
              <a:gd name="T5" fmla="*/ 42 h 523"/>
              <a:gd name="T6" fmla="*/ 1250 w 1250"/>
              <a:gd name="T7" fmla="*/ 204 h 523"/>
              <a:gd name="T8" fmla="*/ 1250 w 1250"/>
              <a:gd name="T9" fmla="*/ 523 h 523"/>
              <a:gd name="T10" fmla="*/ 0 w 1250"/>
              <a:gd name="T11" fmla="*/ 523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50" h="523">
                <a:moveTo>
                  <a:pt x="0" y="523"/>
                </a:moveTo>
                <a:cubicBezTo>
                  <a:pt x="796" y="60"/>
                  <a:pt x="796" y="60"/>
                  <a:pt x="796" y="60"/>
                </a:cubicBezTo>
                <a:cubicBezTo>
                  <a:pt x="796" y="60"/>
                  <a:pt x="883" y="0"/>
                  <a:pt x="950" y="42"/>
                </a:cubicBezTo>
                <a:cubicBezTo>
                  <a:pt x="1250" y="204"/>
                  <a:pt x="1250" y="204"/>
                  <a:pt x="1250" y="204"/>
                </a:cubicBezTo>
                <a:cubicBezTo>
                  <a:pt x="1250" y="523"/>
                  <a:pt x="1250" y="523"/>
                  <a:pt x="1250" y="523"/>
                </a:cubicBezTo>
                <a:lnTo>
                  <a:pt x="0" y="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44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BCB59F9B-BFAC-685E-84E4-9D266E8CE0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13" y="4239530"/>
            <a:ext cx="2811175" cy="72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6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/ 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B43A5D9D-A127-B9B0-C93D-5D1C5E8CDA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147" y="-18287"/>
            <a:ext cx="9206294" cy="5180074"/>
          </a:xfrm>
          <a:prstGeom prst="rect">
            <a:avLst/>
          </a:prstGeom>
        </p:spPr>
      </p:pic>
      <p:pic>
        <p:nvPicPr>
          <p:cNvPr id="46" name="Content Placeholder 4">
            <a:extLst>
              <a:ext uri="{FF2B5EF4-FFF2-40B4-BE49-F238E27FC236}">
                <a16:creationId xmlns:a16="http://schemas.microsoft.com/office/drawing/2014/main" id="{5D980688-8A69-BA47-98A8-D74AA3097B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9255" y="1617358"/>
            <a:ext cx="5047611" cy="130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3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 / 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B43A5D9D-A127-B9B0-C93D-5D1C5E8CDA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147" y="-18287"/>
            <a:ext cx="9206294" cy="5180074"/>
          </a:xfrm>
          <a:prstGeom prst="rect">
            <a:avLst/>
          </a:prstGeom>
        </p:spPr>
      </p:pic>
      <p:pic>
        <p:nvPicPr>
          <p:cNvPr id="46" name="Content Placeholder 4">
            <a:extLst>
              <a:ext uri="{FF2B5EF4-FFF2-40B4-BE49-F238E27FC236}">
                <a16:creationId xmlns:a16="http://schemas.microsoft.com/office/drawing/2014/main" id="{5D980688-8A69-BA47-98A8-D74AA3097B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9256" y="1617359"/>
            <a:ext cx="5047611" cy="130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0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ner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8E77A8-23CF-4F14-8223-F5A93C0397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" b="109"/>
          <a:stretch/>
        </p:blipFill>
        <p:spPr>
          <a:xfrm>
            <a:off x="-18224" y="-6309"/>
            <a:ext cx="9180512" cy="51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30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nature, clouds, outdoor, sunset&#10;&#10;Description automatically generated">
            <a:extLst>
              <a:ext uri="{FF2B5EF4-FFF2-40B4-BE49-F238E27FC236}">
                <a16:creationId xmlns:a16="http://schemas.microsoft.com/office/drawing/2014/main" id="{5560BD51-47D2-D588-79E6-033CF616C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1" y="-4956"/>
            <a:ext cx="9160933" cy="5154552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CFB88F31-52BF-0E7E-2196-741969A7D386}"/>
              </a:ext>
            </a:extLst>
          </p:cNvPr>
          <p:cNvSpPr>
            <a:spLocks/>
          </p:cNvSpPr>
          <p:nvPr userDrawn="1"/>
        </p:nvSpPr>
        <p:spPr bwMode="auto">
          <a:xfrm flipV="1">
            <a:off x="6934200" y="435292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46220" y="953930"/>
            <a:ext cx="4626252" cy="698182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solidFill>
                  <a:srgbClr val="B7D54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7" name="Hexagon 26"/>
          <p:cNvSpPr/>
          <p:nvPr userDrawn="1"/>
        </p:nvSpPr>
        <p:spPr>
          <a:xfrm rot="16200000">
            <a:off x="634185" y="1825473"/>
            <a:ext cx="347472" cy="310896"/>
          </a:xfrm>
          <a:prstGeom prst="hexagon">
            <a:avLst/>
          </a:prstGeom>
          <a:noFill/>
          <a:ln w="12700">
            <a:solidFill>
              <a:srgbClr val="B7D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992687" y="1805873"/>
            <a:ext cx="4176712" cy="39052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0" name="Hexagon 29"/>
          <p:cNvSpPr/>
          <p:nvPr userDrawn="1"/>
        </p:nvSpPr>
        <p:spPr>
          <a:xfrm rot="16200000">
            <a:off x="634185" y="2313785"/>
            <a:ext cx="347472" cy="310896"/>
          </a:xfrm>
          <a:prstGeom prst="hexagon">
            <a:avLst/>
          </a:prstGeom>
          <a:noFill/>
          <a:ln w="12700">
            <a:solidFill>
              <a:srgbClr val="B7D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992687" y="2294185"/>
            <a:ext cx="4176712" cy="39052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3" name="Hexagon 32"/>
          <p:cNvSpPr/>
          <p:nvPr userDrawn="1"/>
        </p:nvSpPr>
        <p:spPr>
          <a:xfrm rot="16200000">
            <a:off x="634185" y="2808316"/>
            <a:ext cx="347472" cy="310896"/>
          </a:xfrm>
          <a:prstGeom prst="hexagon">
            <a:avLst/>
          </a:prstGeom>
          <a:noFill/>
          <a:ln w="12700">
            <a:solidFill>
              <a:srgbClr val="B7D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92687" y="2788715"/>
            <a:ext cx="4176712" cy="39052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43802" y="1842422"/>
            <a:ext cx="128240" cy="276999"/>
          </a:xfr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43802" y="2328827"/>
            <a:ext cx="128240" cy="276999"/>
          </a:xfr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743802" y="2825264"/>
            <a:ext cx="128240" cy="276999"/>
          </a:xfr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6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E504E-12D4-B73D-D462-E2A9254B8B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60" y="4746625"/>
            <a:ext cx="1112012" cy="281964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28257488-A784-DF50-A8B4-AEA7B8593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48" y="953930"/>
            <a:ext cx="3318173" cy="8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11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clouds, outdoor, sunset&#10;&#10;Description automatically generated">
            <a:extLst>
              <a:ext uri="{FF2B5EF4-FFF2-40B4-BE49-F238E27FC236}">
                <a16:creationId xmlns:a16="http://schemas.microsoft.com/office/drawing/2014/main" id="{12B5FDA1-F022-10B5-B1F9-083840E1D4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1" y="-4956"/>
            <a:ext cx="9160933" cy="5154552"/>
          </a:xfrm>
          <a:prstGeom prst="rect">
            <a:avLst/>
          </a:prstGeom>
        </p:spPr>
      </p:pic>
      <p:sp>
        <p:nvSpPr>
          <p:cNvPr id="2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46220" y="953930"/>
            <a:ext cx="4626252" cy="698182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solidFill>
                  <a:srgbClr val="B7D54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46220" y="1805872"/>
            <a:ext cx="4673852" cy="2350054"/>
          </a:xfrm>
        </p:spPr>
        <p:txBody>
          <a:bodyPr>
            <a:noAutofit/>
          </a:bodyPr>
          <a:lstStyle>
            <a:lvl1pPr marL="274313" indent="-274313">
              <a:spcBef>
                <a:spcPts val="1200"/>
              </a:spcBef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Freeform 5"/>
          <p:cNvSpPr>
            <a:spLocks/>
          </p:cNvSpPr>
          <p:nvPr userDrawn="1"/>
        </p:nvSpPr>
        <p:spPr bwMode="auto">
          <a:xfrm>
            <a:off x="6937375" y="-317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90C95-A3A2-6DBA-0DD5-3FE00D341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108239"/>
            <a:ext cx="1095823" cy="277859"/>
          </a:xfrm>
          <a:prstGeom prst="rect">
            <a:avLst/>
          </a:prstGeom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54962D12-12E3-082C-10BE-294309D1B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48" y="3978542"/>
            <a:ext cx="3318173" cy="8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29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e D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94B9AE-3177-C97A-34F3-8FDAE7F64026}"/>
              </a:ext>
            </a:extLst>
          </p:cNvPr>
          <p:cNvSpPr/>
          <p:nvPr userDrawn="1"/>
        </p:nvSpPr>
        <p:spPr>
          <a:xfrm>
            <a:off x="3806020" y="-3175"/>
            <a:ext cx="53379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0C7B2-FF62-40B3-A725-FA58DC31C9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" b="139"/>
          <a:stretch/>
        </p:blipFill>
        <p:spPr>
          <a:xfrm>
            <a:off x="-82909" y="1"/>
            <a:ext cx="3888929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074801" y="381030"/>
            <a:ext cx="4474840" cy="85725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853A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68779" y="1365887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168779" y="161183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168779" y="2362077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68779" y="260802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168779" y="3310881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168778" y="3556825"/>
            <a:ext cx="4219646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41" name="Hexagon 40"/>
          <p:cNvSpPr/>
          <p:nvPr userDrawn="1"/>
        </p:nvSpPr>
        <p:spPr>
          <a:xfrm rot="16200000">
            <a:off x="3481407" y="1452284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2" name="Hexagon 41"/>
          <p:cNvSpPr/>
          <p:nvPr userDrawn="1"/>
        </p:nvSpPr>
        <p:spPr>
          <a:xfrm rot="16200000">
            <a:off x="3481407" y="2414775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4" name="Hexagon 43"/>
          <p:cNvSpPr/>
          <p:nvPr userDrawn="1"/>
        </p:nvSpPr>
        <p:spPr>
          <a:xfrm rot="16200000">
            <a:off x="3481407" y="3380980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645999" y="1571155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48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3645999" y="2533646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49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645999" y="349985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5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E534DDF-E314-D74F-AFD5-380AB3F28799}"/>
              </a:ext>
            </a:extLst>
          </p:cNvPr>
          <p:cNvSpPr>
            <a:spLocks/>
          </p:cNvSpPr>
          <p:nvPr userDrawn="1"/>
        </p:nvSpPr>
        <p:spPr bwMode="auto">
          <a:xfrm>
            <a:off x="6937375" y="-317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170495-FE1B-D97A-2612-F404E3DAB8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108239"/>
            <a:ext cx="1095823" cy="277859"/>
          </a:xfrm>
          <a:prstGeom prst="rect">
            <a:avLst/>
          </a:prstGeom>
        </p:spPr>
      </p:pic>
      <p:pic>
        <p:nvPicPr>
          <p:cNvPr id="9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E48323F5-2AD0-4D0F-C140-D5308A46A9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3" y="4510134"/>
            <a:ext cx="2241112" cy="58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93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at We Do Slide withou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94DB05-6ECE-7C89-28D0-C73B6AD4B222}"/>
              </a:ext>
            </a:extLst>
          </p:cNvPr>
          <p:cNvSpPr/>
          <p:nvPr userDrawn="1"/>
        </p:nvSpPr>
        <p:spPr>
          <a:xfrm>
            <a:off x="3806020" y="-3175"/>
            <a:ext cx="53379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4FFF842-B960-C5A6-7FA9-DEEA7A2ACA72}"/>
              </a:ext>
            </a:extLst>
          </p:cNvPr>
          <p:cNvSpPr>
            <a:spLocks/>
          </p:cNvSpPr>
          <p:nvPr userDrawn="1"/>
        </p:nvSpPr>
        <p:spPr bwMode="auto">
          <a:xfrm>
            <a:off x="6937375" y="-317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57009-3F87-D9EC-1042-49A64E60D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108239"/>
            <a:ext cx="1095823" cy="277859"/>
          </a:xfrm>
          <a:prstGeom prst="rect">
            <a:avLst/>
          </a:prstGeom>
        </p:spPr>
      </p:pic>
      <p:pic>
        <p:nvPicPr>
          <p:cNvPr id="8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64F66672-5D9D-D803-CFA2-781E842DD3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3" y="4505630"/>
            <a:ext cx="2241112" cy="5807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074801" y="381030"/>
            <a:ext cx="4474840" cy="85725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853A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68779" y="1365887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168779" y="161183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168779" y="2362077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68779" y="260802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168779" y="3310881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168778" y="3556825"/>
            <a:ext cx="4219646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645999" y="1571155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sp>
        <p:nvSpPr>
          <p:cNvPr id="48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3645999" y="2533646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sp>
        <p:nvSpPr>
          <p:cNvPr id="49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645999" y="349985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-1989" y="0"/>
            <a:ext cx="3781901" cy="5143500"/>
          </a:xfrm>
          <a:custGeom>
            <a:avLst/>
            <a:gdLst>
              <a:gd name="connsiteX0" fmla="*/ 0 w 3806019"/>
              <a:gd name="connsiteY0" fmla="*/ 0 h 5143500"/>
              <a:gd name="connsiteX1" fmla="*/ 3806019 w 3806019"/>
              <a:gd name="connsiteY1" fmla="*/ 0 h 5143500"/>
              <a:gd name="connsiteX2" fmla="*/ 3806019 w 3806019"/>
              <a:gd name="connsiteY2" fmla="*/ 5143500 h 5143500"/>
              <a:gd name="connsiteX3" fmla="*/ 0 w 3806019"/>
              <a:gd name="connsiteY3" fmla="*/ 5143500 h 5143500"/>
              <a:gd name="connsiteX4" fmla="*/ 0 w 3806019"/>
              <a:gd name="connsiteY4" fmla="*/ 0 h 5143500"/>
              <a:gd name="connsiteX0" fmla="*/ 0 w 3806019"/>
              <a:gd name="connsiteY0" fmla="*/ 0 h 5143500"/>
              <a:gd name="connsiteX1" fmla="*/ 3806019 w 3806019"/>
              <a:gd name="connsiteY1" fmla="*/ 0 h 5143500"/>
              <a:gd name="connsiteX2" fmla="*/ 3803650 w 3806019"/>
              <a:gd name="connsiteY2" fmla="*/ 1397000 h 5143500"/>
              <a:gd name="connsiteX3" fmla="*/ 3806019 w 3806019"/>
              <a:gd name="connsiteY3" fmla="*/ 5143500 h 5143500"/>
              <a:gd name="connsiteX4" fmla="*/ 0 w 3806019"/>
              <a:gd name="connsiteY4" fmla="*/ 5143500 h 5143500"/>
              <a:gd name="connsiteX5" fmla="*/ 0 w 3806019"/>
              <a:gd name="connsiteY5" fmla="*/ 0 h 5143500"/>
              <a:gd name="connsiteX0" fmla="*/ 0 w 4087245"/>
              <a:gd name="connsiteY0" fmla="*/ 0 h 5143500"/>
              <a:gd name="connsiteX1" fmla="*/ 3806019 w 4087245"/>
              <a:gd name="connsiteY1" fmla="*/ 0 h 5143500"/>
              <a:gd name="connsiteX2" fmla="*/ 3803650 w 4087245"/>
              <a:gd name="connsiteY2" fmla="*/ 1397000 h 5143500"/>
              <a:gd name="connsiteX3" fmla="*/ 3803650 w 4087245"/>
              <a:gd name="connsiteY3" fmla="*/ 2060575 h 5143500"/>
              <a:gd name="connsiteX4" fmla="*/ 3806019 w 4087245"/>
              <a:gd name="connsiteY4" fmla="*/ 5143500 h 5143500"/>
              <a:gd name="connsiteX5" fmla="*/ 0 w 4087245"/>
              <a:gd name="connsiteY5" fmla="*/ 5143500 h 5143500"/>
              <a:gd name="connsiteX6" fmla="*/ 0 w 4087245"/>
              <a:gd name="connsiteY6" fmla="*/ 0 h 5143500"/>
              <a:gd name="connsiteX0" fmla="*/ 0 w 4138638"/>
              <a:gd name="connsiteY0" fmla="*/ 0 h 5143500"/>
              <a:gd name="connsiteX1" fmla="*/ 3806019 w 4138638"/>
              <a:gd name="connsiteY1" fmla="*/ 0 h 5143500"/>
              <a:gd name="connsiteX2" fmla="*/ 3803650 w 4138638"/>
              <a:gd name="connsiteY2" fmla="*/ 1397000 h 5143500"/>
              <a:gd name="connsiteX3" fmla="*/ 3803650 w 4138638"/>
              <a:gd name="connsiteY3" fmla="*/ 2060575 h 5143500"/>
              <a:gd name="connsiteX4" fmla="*/ 3943350 w 4138638"/>
              <a:gd name="connsiteY4" fmla="*/ 3009900 h 5143500"/>
              <a:gd name="connsiteX5" fmla="*/ 3806019 w 4138638"/>
              <a:gd name="connsiteY5" fmla="*/ 5143500 h 5143500"/>
              <a:gd name="connsiteX6" fmla="*/ 0 w 4138638"/>
              <a:gd name="connsiteY6" fmla="*/ 5143500 h 5143500"/>
              <a:gd name="connsiteX7" fmla="*/ 0 w 4138638"/>
              <a:gd name="connsiteY7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803650 w 4203605"/>
              <a:gd name="connsiteY3" fmla="*/ 2060575 h 5143500"/>
              <a:gd name="connsiteX4" fmla="*/ 3943350 w 4203605"/>
              <a:gd name="connsiteY4" fmla="*/ 3009900 h 5143500"/>
              <a:gd name="connsiteX5" fmla="*/ 4102099 w 4203605"/>
              <a:gd name="connsiteY5" fmla="*/ 4022725 h 5143500"/>
              <a:gd name="connsiteX6" fmla="*/ 3806019 w 4203605"/>
              <a:gd name="connsiteY6" fmla="*/ 5143500 h 5143500"/>
              <a:gd name="connsiteX7" fmla="*/ 0 w 4203605"/>
              <a:gd name="connsiteY7" fmla="*/ 5143500 h 5143500"/>
              <a:gd name="connsiteX8" fmla="*/ 0 w 4203605"/>
              <a:gd name="connsiteY8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803650 w 4203605"/>
              <a:gd name="connsiteY3" fmla="*/ 2060575 h 5143500"/>
              <a:gd name="connsiteX4" fmla="*/ 3943350 w 4203605"/>
              <a:gd name="connsiteY4" fmla="*/ 3009900 h 5143500"/>
              <a:gd name="connsiteX5" fmla="*/ 4102099 w 4203605"/>
              <a:gd name="connsiteY5" fmla="*/ 4022725 h 5143500"/>
              <a:gd name="connsiteX6" fmla="*/ 3806019 w 4203605"/>
              <a:gd name="connsiteY6" fmla="*/ 5143500 h 5143500"/>
              <a:gd name="connsiteX7" fmla="*/ 0 w 4203605"/>
              <a:gd name="connsiteY7" fmla="*/ 5143500 h 5143500"/>
              <a:gd name="connsiteX8" fmla="*/ 0 w 4203605"/>
              <a:gd name="connsiteY8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36155 w 4203605"/>
              <a:gd name="connsiteY3" fmla="*/ 1552575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700462 w 4203605"/>
              <a:gd name="connsiteY4" fmla="*/ 1847850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67149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43350 w 4203605"/>
              <a:gd name="connsiteY8" fmla="*/ 3009900 h 5143500"/>
              <a:gd name="connsiteX9" fmla="*/ 4102099 w 4203605"/>
              <a:gd name="connsiteY9" fmla="*/ 4022725 h 5143500"/>
              <a:gd name="connsiteX10" fmla="*/ 3806019 w 4203605"/>
              <a:gd name="connsiteY10" fmla="*/ 5143500 h 5143500"/>
              <a:gd name="connsiteX11" fmla="*/ 0 w 4203605"/>
              <a:gd name="connsiteY11" fmla="*/ 5143500 h 5143500"/>
              <a:gd name="connsiteX12" fmla="*/ 0 w 4203605"/>
              <a:gd name="connsiteY12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12393 w 4203605"/>
              <a:gd name="connsiteY8" fmla="*/ 2847975 h 5143500"/>
              <a:gd name="connsiteX9" fmla="*/ 3943350 w 4203605"/>
              <a:gd name="connsiteY9" fmla="*/ 3009900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12393 w 4203605"/>
              <a:gd name="connsiteY8" fmla="*/ 2847975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1868 w 4203605"/>
              <a:gd name="connsiteY7" fmla="*/ 2507456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57587 w 4203605"/>
              <a:gd name="connsiteY7" fmla="*/ 2566987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6630 w 4203605"/>
              <a:gd name="connsiteY8" fmla="*/ 2876551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6630 w 4203605"/>
              <a:gd name="connsiteY8" fmla="*/ 2876551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902868 w 4205927"/>
              <a:gd name="connsiteY10" fmla="*/ 3328988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12381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12381 w 4205927"/>
              <a:gd name="connsiteY10" fmla="*/ 3338513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83818 w 4207024"/>
              <a:gd name="connsiteY11" fmla="*/ 3469481 h 5143500"/>
              <a:gd name="connsiteX12" fmla="*/ 4102099 w 4207024"/>
              <a:gd name="connsiteY12" fmla="*/ 4022725 h 5143500"/>
              <a:gd name="connsiteX13" fmla="*/ 3806019 w 4207024"/>
              <a:gd name="connsiteY13" fmla="*/ 5143500 h 5143500"/>
              <a:gd name="connsiteX14" fmla="*/ 0 w 4207024"/>
              <a:gd name="connsiteY14" fmla="*/ 5143500 h 5143500"/>
              <a:gd name="connsiteX15" fmla="*/ 0 w 4207024"/>
              <a:gd name="connsiteY15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4102099 w 4207024"/>
              <a:gd name="connsiteY11" fmla="*/ 4022725 h 5143500"/>
              <a:gd name="connsiteX12" fmla="*/ 3806019 w 4207024"/>
              <a:gd name="connsiteY12" fmla="*/ 5143500 h 5143500"/>
              <a:gd name="connsiteX13" fmla="*/ 0 w 4207024"/>
              <a:gd name="connsiteY13" fmla="*/ 5143500 h 5143500"/>
              <a:gd name="connsiteX14" fmla="*/ 0 w 4207024"/>
              <a:gd name="connsiteY14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67148 w 4207024"/>
              <a:gd name="connsiteY11" fmla="*/ 3464719 h 5143500"/>
              <a:gd name="connsiteX12" fmla="*/ 4102099 w 4207024"/>
              <a:gd name="connsiteY12" fmla="*/ 4022725 h 5143500"/>
              <a:gd name="connsiteX13" fmla="*/ 3806019 w 4207024"/>
              <a:gd name="connsiteY13" fmla="*/ 5143500 h 5143500"/>
              <a:gd name="connsiteX14" fmla="*/ 0 w 4207024"/>
              <a:gd name="connsiteY14" fmla="*/ 5143500 h 5143500"/>
              <a:gd name="connsiteX15" fmla="*/ 0 w 4207024"/>
              <a:gd name="connsiteY15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67148 w 4207024"/>
              <a:gd name="connsiteY11" fmla="*/ 3464719 h 5143500"/>
              <a:gd name="connsiteX12" fmla="*/ 4000498 w 4207024"/>
              <a:gd name="connsiteY12" fmla="*/ 3681413 h 5143500"/>
              <a:gd name="connsiteX13" fmla="*/ 4102099 w 4207024"/>
              <a:gd name="connsiteY13" fmla="*/ 4022725 h 5143500"/>
              <a:gd name="connsiteX14" fmla="*/ 3806019 w 4207024"/>
              <a:gd name="connsiteY14" fmla="*/ 5143500 h 5143500"/>
              <a:gd name="connsiteX15" fmla="*/ 0 w 4207024"/>
              <a:gd name="connsiteY15" fmla="*/ 5143500 h 5143500"/>
              <a:gd name="connsiteX16" fmla="*/ 0 w 4207024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867148 w 4108443"/>
              <a:gd name="connsiteY11" fmla="*/ 3464719 h 5143500"/>
              <a:gd name="connsiteX12" fmla="*/ 4000498 w 4108443"/>
              <a:gd name="connsiteY12" fmla="*/ 3681413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867148 w 4108443"/>
              <a:gd name="connsiteY11" fmla="*/ 3464719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6630 w 4108443"/>
              <a:gd name="connsiteY12" fmla="*/ 3845719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6630 w 4108443"/>
              <a:gd name="connsiteY12" fmla="*/ 3845719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11980"/>
              <a:gd name="connsiteY0" fmla="*/ 0 h 5143500"/>
              <a:gd name="connsiteX1" fmla="*/ 3806019 w 4111980"/>
              <a:gd name="connsiteY1" fmla="*/ 0 h 5143500"/>
              <a:gd name="connsiteX2" fmla="*/ 3803650 w 4111980"/>
              <a:gd name="connsiteY2" fmla="*/ 1406525 h 5143500"/>
              <a:gd name="connsiteX3" fmla="*/ 3529011 w 4111980"/>
              <a:gd name="connsiteY3" fmla="*/ 1547812 h 5143500"/>
              <a:gd name="connsiteX4" fmla="*/ 3529012 w 4111980"/>
              <a:gd name="connsiteY4" fmla="*/ 1912143 h 5143500"/>
              <a:gd name="connsiteX5" fmla="*/ 3803650 w 4111980"/>
              <a:gd name="connsiteY5" fmla="*/ 2053431 h 5143500"/>
              <a:gd name="connsiteX6" fmla="*/ 3807618 w 4111980"/>
              <a:gd name="connsiteY6" fmla="*/ 2371725 h 5143500"/>
              <a:gd name="connsiteX7" fmla="*/ 3529012 w 4111980"/>
              <a:gd name="connsiteY7" fmla="*/ 2509838 h 5143500"/>
              <a:gd name="connsiteX8" fmla="*/ 3526630 w 4111980"/>
              <a:gd name="connsiteY8" fmla="*/ 2876551 h 5143500"/>
              <a:gd name="connsiteX9" fmla="*/ 3807619 w 4111980"/>
              <a:gd name="connsiteY9" fmla="*/ 3017044 h 5143500"/>
              <a:gd name="connsiteX10" fmla="*/ 3812381 w 4111980"/>
              <a:gd name="connsiteY10" fmla="*/ 3338513 h 5143500"/>
              <a:gd name="connsiteX11" fmla="*/ 3526630 w 4111980"/>
              <a:gd name="connsiteY11" fmla="*/ 3479006 h 5143500"/>
              <a:gd name="connsiteX12" fmla="*/ 3526630 w 4111980"/>
              <a:gd name="connsiteY12" fmla="*/ 3845719 h 5143500"/>
              <a:gd name="connsiteX13" fmla="*/ 3811587 w 4111980"/>
              <a:gd name="connsiteY13" fmla="*/ 3984625 h 5143500"/>
              <a:gd name="connsiteX14" fmla="*/ 3806019 w 4111980"/>
              <a:gd name="connsiteY14" fmla="*/ 5143500 h 5143500"/>
              <a:gd name="connsiteX15" fmla="*/ 0 w 4111980"/>
              <a:gd name="connsiteY15" fmla="*/ 5143500 h 5143500"/>
              <a:gd name="connsiteX16" fmla="*/ 0 w 4111980"/>
              <a:gd name="connsiteY16" fmla="*/ 0 h 5143500"/>
              <a:gd name="connsiteX0" fmla="*/ 0 w 4115580"/>
              <a:gd name="connsiteY0" fmla="*/ 0 h 5143500"/>
              <a:gd name="connsiteX1" fmla="*/ 3806019 w 4115580"/>
              <a:gd name="connsiteY1" fmla="*/ 0 h 5143500"/>
              <a:gd name="connsiteX2" fmla="*/ 3803650 w 4115580"/>
              <a:gd name="connsiteY2" fmla="*/ 1406525 h 5143500"/>
              <a:gd name="connsiteX3" fmla="*/ 3529011 w 4115580"/>
              <a:gd name="connsiteY3" fmla="*/ 1547812 h 5143500"/>
              <a:gd name="connsiteX4" fmla="*/ 3529012 w 4115580"/>
              <a:gd name="connsiteY4" fmla="*/ 1912143 h 5143500"/>
              <a:gd name="connsiteX5" fmla="*/ 3803650 w 4115580"/>
              <a:gd name="connsiteY5" fmla="*/ 2053431 h 5143500"/>
              <a:gd name="connsiteX6" fmla="*/ 3807618 w 4115580"/>
              <a:gd name="connsiteY6" fmla="*/ 2371725 h 5143500"/>
              <a:gd name="connsiteX7" fmla="*/ 3529012 w 4115580"/>
              <a:gd name="connsiteY7" fmla="*/ 2509838 h 5143500"/>
              <a:gd name="connsiteX8" fmla="*/ 3526630 w 4115580"/>
              <a:gd name="connsiteY8" fmla="*/ 2876551 h 5143500"/>
              <a:gd name="connsiteX9" fmla="*/ 3807619 w 4115580"/>
              <a:gd name="connsiteY9" fmla="*/ 3017044 h 5143500"/>
              <a:gd name="connsiteX10" fmla="*/ 3812381 w 4115580"/>
              <a:gd name="connsiteY10" fmla="*/ 3338513 h 5143500"/>
              <a:gd name="connsiteX11" fmla="*/ 3526630 w 4115580"/>
              <a:gd name="connsiteY11" fmla="*/ 3479006 h 5143500"/>
              <a:gd name="connsiteX12" fmla="*/ 3526630 w 4115580"/>
              <a:gd name="connsiteY12" fmla="*/ 3845719 h 5143500"/>
              <a:gd name="connsiteX13" fmla="*/ 3811587 w 4115580"/>
              <a:gd name="connsiteY13" fmla="*/ 3984625 h 5143500"/>
              <a:gd name="connsiteX14" fmla="*/ 3806019 w 4115580"/>
              <a:gd name="connsiteY14" fmla="*/ 5143500 h 5143500"/>
              <a:gd name="connsiteX15" fmla="*/ 0 w 4115580"/>
              <a:gd name="connsiteY15" fmla="*/ 5143500 h 5143500"/>
              <a:gd name="connsiteX16" fmla="*/ 0 w 4115580"/>
              <a:gd name="connsiteY16" fmla="*/ 0 h 5143500"/>
              <a:gd name="connsiteX0" fmla="*/ 0 w 3819472"/>
              <a:gd name="connsiteY0" fmla="*/ 0 h 5143500"/>
              <a:gd name="connsiteX1" fmla="*/ 3806019 w 3819472"/>
              <a:gd name="connsiteY1" fmla="*/ 0 h 5143500"/>
              <a:gd name="connsiteX2" fmla="*/ 3803650 w 3819472"/>
              <a:gd name="connsiteY2" fmla="*/ 1406525 h 5143500"/>
              <a:gd name="connsiteX3" fmla="*/ 3529011 w 3819472"/>
              <a:gd name="connsiteY3" fmla="*/ 1547812 h 5143500"/>
              <a:gd name="connsiteX4" fmla="*/ 3529012 w 3819472"/>
              <a:gd name="connsiteY4" fmla="*/ 1912143 h 5143500"/>
              <a:gd name="connsiteX5" fmla="*/ 3803650 w 3819472"/>
              <a:gd name="connsiteY5" fmla="*/ 2053431 h 5143500"/>
              <a:gd name="connsiteX6" fmla="*/ 3807618 w 3819472"/>
              <a:gd name="connsiteY6" fmla="*/ 2371725 h 5143500"/>
              <a:gd name="connsiteX7" fmla="*/ 3529012 w 3819472"/>
              <a:gd name="connsiteY7" fmla="*/ 2509838 h 5143500"/>
              <a:gd name="connsiteX8" fmla="*/ 3526630 w 3819472"/>
              <a:gd name="connsiteY8" fmla="*/ 2876551 h 5143500"/>
              <a:gd name="connsiteX9" fmla="*/ 3807619 w 3819472"/>
              <a:gd name="connsiteY9" fmla="*/ 3017044 h 5143500"/>
              <a:gd name="connsiteX10" fmla="*/ 3812381 w 3819472"/>
              <a:gd name="connsiteY10" fmla="*/ 3338513 h 5143500"/>
              <a:gd name="connsiteX11" fmla="*/ 3526630 w 3819472"/>
              <a:gd name="connsiteY11" fmla="*/ 3479006 h 5143500"/>
              <a:gd name="connsiteX12" fmla="*/ 3526630 w 3819472"/>
              <a:gd name="connsiteY12" fmla="*/ 3845719 h 5143500"/>
              <a:gd name="connsiteX13" fmla="*/ 3811587 w 3819472"/>
              <a:gd name="connsiteY13" fmla="*/ 3984625 h 5143500"/>
              <a:gd name="connsiteX14" fmla="*/ 3806019 w 3819472"/>
              <a:gd name="connsiteY14" fmla="*/ 5143500 h 5143500"/>
              <a:gd name="connsiteX15" fmla="*/ 0 w 3819472"/>
              <a:gd name="connsiteY15" fmla="*/ 5143500 h 5143500"/>
              <a:gd name="connsiteX16" fmla="*/ 0 w 3819472"/>
              <a:gd name="connsiteY16" fmla="*/ 0 h 5143500"/>
              <a:gd name="connsiteX0" fmla="*/ 0 w 3812381"/>
              <a:gd name="connsiteY0" fmla="*/ 0 h 5143500"/>
              <a:gd name="connsiteX1" fmla="*/ 3806019 w 3812381"/>
              <a:gd name="connsiteY1" fmla="*/ 0 h 5143500"/>
              <a:gd name="connsiteX2" fmla="*/ 3803650 w 3812381"/>
              <a:gd name="connsiteY2" fmla="*/ 1406525 h 5143500"/>
              <a:gd name="connsiteX3" fmla="*/ 3529011 w 3812381"/>
              <a:gd name="connsiteY3" fmla="*/ 1547812 h 5143500"/>
              <a:gd name="connsiteX4" fmla="*/ 3529012 w 3812381"/>
              <a:gd name="connsiteY4" fmla="*/ 1912143 h 5143500"/>
              <a:gd name="connsiteX5" fmla="*/ 3803650 w 3812381"/>
              <a:gd name="connsiteY5" fmla="*/ 2053431 h 5143500"/>
              <a:gd name="connsiteX6" fmla="*/ 3807618 w 3812381"/>
              <a:gd name="connsiteY6" fmla="*/ 2371725 h 5143500"/>
              <a:gd name="connsiteX7" fmla="*/ 3529012 w 3812381"/>
              <a:gd name="connsiteY7" fmla="*/ 2509838 h 5143500"/>
              <a:gd name="connsiteX8" fmla="*/ 3526630 w 3812381"/>
              <a:gd name="connsiteY8" fmla="*/ 2876551 h 5143500"/>
              <a:gd name="connsiteX9" fmla="*/ 3807619 w 3812381"/>
              <a:gd name="connsiteY9" fmla="*/ 3017044 h 5143500"/>
              <a:gd name="connsiteX10" fmla="*/ 3812381 w 3812381"/>
              <a:gd name="connsiteY10" fmla="*/ 3338513 h 5143500"/>
              <a:gd name="connsiteX11" fmla="*/ 3526630 w 3812381"/>
              <a:gd name="connsiteY11" fmla="*/ 3479006 h 5143500"/>
              <a:gd name="connsiteX12" fmla="*/ 3526630 w 3812381"/>
              <a:gd name="connsiteY12" fmla="*/ 3845719 h 5143500"/>
              <a:gd name="connsiteX13" fmla="*/ 3811587 w 3812381"/>
              <a:gd name="connsiteY13" fmla="*/ 3984625 h 5143500"/>
              <a:gd name="connsiteX14" fmla="*/ 3806019 w 3812381"/>
              <a:gd name="connsiteY14" fmla="*/ 5143500 h 5143500"/>
              <a:gd name="connsiteX15" fmla="*/ 0 w 3812381"/>
              <a:gd name="connsiteY15" fmla="*/ 5143500 h 5143500"/>
              <a:gd name="connsiteX16" fmla="*/ 0 w 3812381"/>
              <a:gd name="connsiteY16" fmla="*/ 0 h 5143500"/>
              <a:gd name="connsiteX0" fmla="*/ 30956 w 3812381"/>
              <a:gd name="connsiteY0" fmla="*/ 0 h 5143500"/>
              <a:gd name="connsiteX1" fmla="*/ 3806019 w 3812381"/>
              <a:gd name="connsiteY1" fmla="*/ 0 h 5143500"/>
              <a:gd name="connsiteX2" fmla="*/ 3803650 w 3812381"/>
              <a:gd name="connsiteY2" fmla="*/ 1406525 h 5143500"/>
              <a:gd name="connsiteX3" fmla="*/ 3529011 w 3812381"/>
              <a:gd name="connsiteY3" fmla="*/ 1547812 h 5143500"/>
              <a:gd name="connsiteX4" fmla="*/ 3529012 w 3812381"/>
              <a:gd name="connsiteY4" fmla="*/ 1912143 h 5143500"/>
              <a:gd name="connsiteX5" fmla="*/ 3803650 w 3812381"/>
              <a:gd name="connsiteY5" fmla="*/ 2053431 h 5143500"/>
              <a:gd name="connsiteX6" fmla="*/ 3807618 w 3812381"/>
              <a:gd name="connsiteY6" fmla="*/ 2371725 h 5143500"/>
              <a:gd name="connsiteX7" fmla="*/ 3529012 w 3812381"/>
              <a:gd name="connsiteY7" fmla="*/ 2509838 h 5143500"/>
              <a:gd name="connsiteX8" fmla="*/ 3526630 w 3812381"/>
              <a:gd name="connsiteY8" fmla="*/ 2876551 h 5143500"/>
              <a:gd name="connsiteX9" fmla="*/ 3807619 w 3812381"/>
              <a:gd name="connsiteY9" fmla="*/ 3017044 h 5143500"/>
              <a:gd name="connsiteX10" fmla="*/ 3812381 w 3812381"/>
              <a:gd name="connsiteY10" fmla="*/ 3338513 h 5143500"/>
              <a:gd name="connsiteX11" fmla="*/ 3526630 w 3812381"/>
              <a:gd name="connsiteY11" fmla="*/ 3479006 h 5143500"/>
              <a:gd name="connsiteX12" fmla="*/ 3526630 w 3812381"/>
              <a:gd name="connsiteY12" fmla="*/ 3845719 h 5143500"/>
              <a:gd name="connsiteX13" fmla="*/ 3811587 w 3812381"/>
              <a:gd name="connsiteY13" fmla="*/ 3984625 h 5143500"/>
              <a:gd name="connsiteX14" fmla="*/ 3806019 w 3812381"/>
              <a:gd name="connsiteY14" fmla="*/ 5143500 h 5143500"/>
              <a:gd name="connsiteX15" fmla="*/ 0 w 3812381"/>
              <a:gd name="connsiteY15" fmla="*/ 5143500 h 5143500"/>
              <a:gd name="connsiteX16" fmla="*/ 30956 w 381238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1901" h="5143500">
                <a:moveTo>
                  <a:pt x="476" y="0"/>
                </a:moveTo>
                <a:lnTo>
                  <a:pt x="3775539" y="0"/>
                </a:lnTo>
                <a:cubicBezTo>
                  <a:pt x="3774354" y="703262"/>
                  <a:pt x="3773960" y="940858"/>
                  <a:pt x="3773170" y="1406525"/>
                </a:cubicBezTo>
                <a:cubicBezTo>
                  <a:pt x="3592461" y="1496219"/>
                  <a:pt x="3741419" y="1415785"/>
                  <a:pt x="3498531" y="1547812"/>
                </a:cubicBezTo>
                <a:cubicBezTo>
                  <a:pt x="3500383" y="1790435"/>
                  <a:pt x="3495621" y="1702858"/>
                  <a:pt x="3498532" y="1912143"/>
                </a:cubicBezTo>
                <a:cubicBezTo>
                  <a:pt x="3596692" y="1969027"/>
                  <a:pt x="3649346" y="1990724"/>
                  <a:pt x="3773170" y="2053431"/>
                </a:cubicBezTo>
                <a:cubicBezTo>
                  <a:pt x="3772376" y="2270521"/>
                  <a:pt x="3772904" y="2226602"/>
                  <a:pt x="3777138" y="2371725"/>
                </a:cubicBezTo>
                <a:cubicBezTo>
                  <a:pt x="3640877" y="2439856"/>
                  <a:pt x="3618784" y="2446338"/>
                  <a:pt x="3498532" y="2509838"/>
                </a:cubicBezTo>
                <a:cubicBezTo>
                  <a:pt x="3499325" y="2639219"/>
                  <a:pt x="3489006" y="2756695"/>
                  <a:pt x="3496150" y="2876551"/>
                </a:cubicBezTo>
                <a:cubicBezTo>
                  <a:pt x="3641406" y="2953544"/>
                  <a:pt x="3771715" y="3018896"/>
                  <a:pt x="3777139" y="3017044"/>
                </a:cubicBezTo>
                <a:cubicBezTo>
                  <a:pt x="3775551" y="3149600"/>
                  <a:pt x="3777535" y="3180954"/>
                  <a:pt x="3781901" y="3338513"/>
                </a:cubicBezTo>
                <a:cubicBezTo>
                  <a:pt x="3650535" y="3398441"/>
                  <a:pt x="3607407" y="3422121"/>
                  <a:pt x="3496150" y="3479006"/>
                </a:cubicBezTo>
                <a:cubicBezTo>
                  <a:pt x="3496548" y="3636168"/>
                  <a:pt x="3492711" y="3745574"/>
                  <a:pt x="3496150" y="3845719"/>
                </a:cubicBezTo>
                <a:cubicBezTo>
                  <a:pt x="3613889" y="3907763"/>
                  <a:pt x="3711126" y="3950494"/>
                  <a:pt x="3781107" y="3984625"/>
                </a:cubicBezTo>
                <a:cubicBezTo>
                  <a:pt x="3780840" y="4539853"/>
                  <a:pt x="3779772" y="4496329"/>
                  <a:pt x="3775539" y="5143500"/>
                </a:cubicBezTo>
                <a:lnTo>
                  <a:pt x="0" y="5143500"/>
                </a:lnTo>
                <a:cubicBezTo>
                  <a:pt x="159" y="3429000"/>
                  <a:pt x="317" y="1714500"/>
                  <a:pt x="476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5974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at We Do Slide withou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89303-7952-974C-487A-A65762FE853F}"/>
              </a:ext>
            </a:extLst>
          </p:cNvPr>
          <p:cNvSpPr/>
          <p:nvPr userDrawn="1"/>
        </p:nvSpPr>
        <p:spPr>
          <a:xfrm>
            <a:off x="3806020" y="-3175"/>
            <a:ext cx="53379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FB3B0FF-E6D3-8C37-92E6-55AC6FE87972}"/>
              </a:ext>
            </a:extLst>
          </p:cNvPr>
          <p:cNvSpPr>
            <a:spLocks/>
          </p:cNvSpPr>
          <p:nvPr userDrawn="1"/>
        </p:nvSpPr>
        <p:spPr bwMode="auto">
          <a:xfrm>
            <a:off x="6937375" y="-317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515601-60FF-D6E6-738E-18A60026AE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108239"/>
            <a:ext cx="1095823" cy="277859"/>
          </a:xfrm>
          <a:prstGeom prst="rect">
            <a:avLst/>
          </a:prstGeom>
        </p:spPr>
      </p:pic>
      <p:pic>
        <p:nvPicPr>
          <p:cNvPr id="9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142B2E75-13FA-C1D7-5CA8-FB3EAFC5A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3" y="4505630"/>
            <a:ext cx="2241112" cy="580723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-1989" y="0"/>
            <a:ext cx="3781901" cy="5143500"/>
          </a:xfrm>
          <a:custGeom>
            <a:avLst/>
            <a:gdLst>
              <a:gd name="connsiteX0" fmla="*/ 0 w 3806019"/>
              <a:gd name="connsiteY0" fmla="*/ 0 h 5143500"/>
              <a:gd name="connsiteX1" fmla="*/ 3806019 w 3806019"/>
              <a:gd name="connsiteY1" fmla="*/ 0 h 5143500"/>
              <a:gd name="connsiteX2" fmla="*/ 3806019 w 3806019"/>
              <a:gd name="connsiteY2" fmla="*/ 5143500 h 5143500"/>
              <a:gd name="connsiteX3" fmla="*/ 0 w 3806019"/>
              <a:gd name="connsiteY3" fmla="*/ 5143500 h 5143500"/>
              <a:gd name="connsiteX4" fmla="*/ 0 w 3806019"/>
              <a:gd name="connsiteY4" fmla="*/ 0 h 5143500"/>
              <a:gd name="connsiteX0" fmla="*/ 0 w 3806019"/>
              <a:gd name="connsiteY0" fmla="*/ 0 h 5143500"/>
              <a:gd name="connsiteX1" fmla="*/ 3806019 w 3806019"/>
              <a:gd name="connsiteY1" fmla="*/ 0 h 5143500"/>
              <a:gd name="connsiteX2" fmla="*/ 3803650 w 3806019"/>
              <a:gd name="connsiteY2" fmla="*/ 1397000 h 5143500"/>
              <a:gd name="connsiteX3" fmla="*/ 3806019 w 3806019"/>
              <a:gd name="connsiteY3" fmla="*/ 5143500 h 5143500"/>
              <a:gd name="connsiteX4" fmla="*/ 0 w 3806019"/>
              <a:gd name="connsiteY4" fmla="*/ 5143500 h 5143500"/>
              <a:gd name="connsiteX5" fmla="*/ 0 w 3806019"/>
              <a:gd name="connsiteY5" fmla="*/ 0 h 5143500"/>
              <a:gd name="connsiteX0" fmla="*/ 0 w 4087245"/>
              <a:gd name="connsiteY0" fmla="*/ 0 h 5143500"/>
              <a:gd name="connsiteX1" fmla="*/ 3806019 w 4087245"/>
              <a:gd name="connsiteY1" fmla="*/ 0 h 5143500"/>
              <a:gd name="connsiteX2" fmla="*/ 3803650 w 4087245"/>
              <a:gd name="connsiteY2" fmla="*/ 1397000 h 5143500"/>
              <a:gd name="connsiteX3" fmla="*/ 3803650 w 4087245"/>
              <a:gd name="connsiteY3" fmla="*/ 2060575 h 5143500"/>
              <a:gd name="connsiteX4" fmla="*/ 3806019 w 4087245"/>
              <a:gd name="connsiteY4" fmla="*/ 5143500 h 5143500"/>
              <a:gd name="connsiteX5" fmla="*/ 0 w 4087245"/>
              <a:gd name="connsiteY5" fmla="*/ 5143500 h 5143500"/>
              <a:gd name="connsiteX6" fmla="*/ 0 w 4087245"/>
              <a:gd name="connsiteY6" fmla="*/ 0 h 5143500"/>
              <a:gd name="connsiteX0" fmla="*/ 0 w 4138638"/>
              <a:gd name="connsiteY0" fmla="*/ 0 h 5143500"/>
              <a:gd name="connsiteX1" fmla="*/ 3806019 w 4138638"/>
              <a:gd name="connsiteY1" fmla="*/ 0 h 5143500"/>
              <a:gd name="connsiteX2" fmla="*/ 3803650 w 4138638"/>
              <a:gd name="connsiteY2" fmla="*/ 1397000 h 5143500"/>
              <a:gd name="connsiteX3" fmla="*/ 3803650 w 4138638"/>
              <a:gd name="connsiteY3" fmla="*/ 2060575 h 5143500"/>
              <a:gd name="connsiteX4" fmla="*/ 3943350 w 4138638"/>
              <a:gd name="connsiteY4" fmla="*/ 3009900 h 5143500"/>
              <a:gd name="connsiteX5" fmla="*/ 3806019 w 4138638"/>
              <a:gd name="connsiteY5" fmla="*/ 5143500 h 5143500"/>
              <a:gd name="connsiteX6" fmla="*/ 0 w 4138638"/>
              <a:gd name="connsiteY6" fmla="*/ 5143500 h 5143500"/>
              <a:gd name="connsiteX7" fmla="*/ 0 w 4138638"/>
              <a:gd name="connsiteY7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803650 w 4203605"/>
              <a:gd name="connsiteY3" fmla="*/ 2060575 h 5143500"/>
              <a:gd name="connsiteX4" fmla="*/ 3943350 w 4203605"/>
              <a:gd name="connsiteY4" fmla="*/ 3009900 h 5143500"/>
              <a:gd name="connsiteX5" fmla="*/ 4102099 w 4203605"/>
              <a:gd name="connsiteY5" fmla="*/ 4022725 h 5143500"/>
              <a:gd name="connsiteX6" fmla="*/ 3806019 w 4203605"/>
              <a:gd name="connsiteY6" fmla="*/ 5143500 h 5143500"/>
              <a:gd name="connsiteX7" fmla="*/ 0 w 4203605"/>
              <a:gd name="connsiteY7" fmla="*/ 5143500 h 5143500"/>
              <a:gd name="connsiteX8" fmla="*/ 0 w 4203605"/>
              <a:gd name="connsiteY8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803650 w 4203605"/>
              <a:gd name="connsiteY3" fmla="*/ 2060575 h 5143500"/>
              <a:gd name="connsiteX4" fmla="*/ 3943350 w 4203605"/>
              <a:gd name="connsiteY4" fmla="*/ 3009900 h 5143500"/>
              <a:gd name="connsiteX5" fmla="*/ 4102099 w 4203605"/>
              <a:gd name="connsiteY5" fmla="*/ 4022725 h 5143500"/>
              <a:gd name="connsiteX6" fmla="*/ 3806019 w 4203605"/>
              <a:gd name="connsiteY6" fmla="*/ 5143500 h 5143500"/>
              <a:gd name="connsiteX7" fmla="*/ 0 w 4203605"/>
              <a:gd name="connsiteY7" fmla="*/ 5143500 h 5143500"/>
              <a:gd name="connsiteX8" fmla="*/ 0 w 4203605"/>
              <a:gd name="connsiteY8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36155 w 4203605"/>
              <a:gd name="connsiteY3" fmla="*/ 1552575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700462 w 4203605"/>
              <a:gd name="connsiteY4" fmla="*/ 1847850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67149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43350 w 4203605"/>
              <a:gd name="connsiteY8" fmla="*/ 3009900 h 5143500"/>
              <a:gd name="connsiteX9" fmla="*/ 4102099 w 4203605"/>
              <a:gd name="connsiteY9" fmla="*/ 4022725 h 5143500"/>
              <a:gd name="connsiteX10" fmla="*/ 3806019 w 4203605"/>
              <a:gd name="connsiteY10" fmla="*/ 5143500 h 5143500"/>
              <a:gd name="connsiteX11" fmla="*/ 0 w 4203605"/>
              <a:gd name="connsiteY11" fmla="*/ 5143500 h 5143500"/>
              <a:gd name="connsiteX12" fmla="*/ 0 w 4203605"/>
              <a:gd name="connsiteY12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12393 w 4203605"/>
              <a:gd name="connsiteY8" fmla="*/ 2847975 h 5143500"/>
              <a:gd name="connsiteX9" fmla="*/ 3943350 w 4203605"/>
              <a:gd name="connsiteY9" fmla="*/ 3009900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12393 w 4203605"/>
              <a:gd name="connsiteY8" fmla="*/ 2847975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1868 w 4203605"/>
              <a:gd name="connsiteY7" fmla="*/ 2507456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57587 w 4203605"/>
              <a:gd name="connsiteY7" fmla="*/ 2566987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6630 w 4203605"/>
              <a:gd name="connsiteY8" fmla="*/ 2876551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6630 w 4203605"/>
              <a:gd name="connsiteY8" fmla="*/ 2876551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902868 w 4205927"/>
              <a:gd name="connsiteY10" fmla="*/ 3328988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12381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12381 w 4205927"/>
              <a:gd name="connsiteY10" fmla="*/ 3338513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83818 w 4207024"/>
              <a:gd name="connsiteY11" fmla="*/ 3469481 h 5143500"/>
              <a:gd name="connsiteX12" fmla="*/ 4102099 w 4207024"/>
              <a:gd name="connsiteY12" fmla="*/ 4022725 h 5143500"/>
              <a:gd name="connsiteX13" fmla="*/ 3806019 w 4207024"/>
              <a:gd name="connsiteY13" fmla="*/ 5143500 h 5143500"/>
              <a:gd name="connsiteX14" fmla="*/ 0 w 4207024"/>
              <a:gd name="connsiteY14" fmla="*/ 5143500 h 5143500"/>
              <a:gd name="connsiteX15" fmla="*/ 0 w 4207024"/>
              <a:gd name="connsiteY15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4102099 w 4207024"/>
              <a:gd name="connsiteY11" fmla="*/ 4022725 h 5143500"/>
              <a:gd name="connsiteX12" fmla="*/ 3806019 w 4207024"/>
              <a:gd name="connsiteY12" fmla="*/ 5143500 h 5143500"/>
              <a:gd name="connsiteX13" fmla="*/ 0 w 4207024"/>
              <a:gd name="connsiteY13" fmla="*/ 5143500 h 5143500"/>
              <a:gd name="connsiteX14" fmla="*/ 0 w 4207024"/>
              <a:gd name="connsiteY14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67148 w 4207024"/>
              <a:gd name="connsiteY11" fmla="*/ 3464719 h 5143500"/>
              <a:gd name="connsiteX12" fmla="*/ 4102099 w 4207024"/>
              <a:gd name="connsiteY12" fmla="*/ 4022725 h 5143500"/>
              <a:gd name="connsiteX13" fmla="*/ 3806019 w 4207024"/>
              <a:gd name="connsiteY13" fmla="*/ 5143500 h 5143500"/>
              <a:gd name="connsiteX14" fmla="*/ 0 w 4207024"/>
              <a:gd name="connsiteY14" fmla="*/ 5143500 h 5143500"/>
              <a:gd name="connsiteX15" fmla="*/ 0 w 4207024"/>
              <a:gd name="connsiteY15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67148 w 4207024"/>
              <a:gd name="connsiteY11" fmla="*/ 3464719 h 5143500"/>
              <a:gd name="connsiteX12" fmla="*/ 4000498 w 4207024"/>
              <a:gd name="connsiteY12" fmla="*/ 3681413 h 5143500"/>
              <a:gd name="connsiteX13" fmla="*/ 4102099 w 4207024"/>
              <a:gd name="connsiteY13" fmla="*/ 4022725 h 5143500"/>
              <a:gd name="connsiteX14" fmla="*/ 3806019 w 4207024"/>
              <a:gd name="connsiteY14" fmla="*/ 5143500 h 5143500"/>
              <a:gd name="connsiteX15" fmla="*/ 0 w 4207024"/>
              <a:gd name="connsiteY15" fmla="*/ 5143500 h 5143500"/>
              <a:gd name="connsiteX16" fmla="*/ 0 w 4207024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867148 w 4108443"/>
              <a:gd name="connsiteY11" fmla="*/ 3464719 h 5143500"/>
              <a:gd name="connsiteX12" fmla="*/ 4000498 w 4108443"/>
              <a:gd name="connsiteY12" fmla="*/ 3681413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867148 w 4108443"/>
              <a:gd name="connsiteY11" fmla="*/ 3464719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6630 w 4108443"/>
              <a:gd name="connsiteY12" fmla="*/ 3845719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6630 w 4108443"/>
              <a:gd name="connsiteY12" fmla="*/ 3845719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11980"/>
              <a:gd name="connsiteY0" fmla="*/ 0 h 5143500"/>
              <a:gd name="connsiteX1" fmla="*/ 3806019 w 4111980"/>
              <a:gd name="connsiteY1" fmla="*/ 0 h 5143500"/>
              <a:gd name="connsiteX2" fmla="*/ 3803650 w 4111980"/>
              <a:gd name="connsiteY2" fmla="*/ 1406525 h 5143500"/>
              <a:gd name="connsiteX3" fmla="*/ 3529011 w 4111980"/>
              <a:gd name="connsiteY3" fmla="*/ 1547812 h 5143500"/>
              <a:gd name="connsiteX4" fmla="*/ 3529012 w 4111980"/>
              <a:gd name="connsiteY4" fmla="*/ 1912143 h 5143500"/>
              <a:gd name="connsiteX5" fmla="*/ 3803650 w 4111980"/>
              <a:gd name="connsiteY5" fmla="*/ 2053431 h 5143500"/>
              <a:gd name="connsiteX6" fmla="*/ 3807618 w 4111980"/>
              <a:gd name="connsiteY6" fmla="*/ 2371725 h 5143500"/>
              <a:gd name="connsiteX7" fmla="*/ 3529012 w 4111980"/>
              <a:gd name="connsiteY7" fmla="*/ 2509838 h 5143500"/>
              <a:gd name="connsiteX8" fmla="*/ 3526630 w 4111980"/>
              <a:gd name="connsiteY8" fmla="*/ 2876551 h 5143500"/>
              <a:gd name="connsiteX9" fmla="*/ 3807619 w 4111980"/>
              <a:gd name="connsiteY9" fmla="*/ 3017044 h 5143500"/>
              <a:gd name="connsiteX10" fmla="*/ 3812381 w 4111980"/>
              <a:gd name="connsiteY10" fmla="*/ 3338513 h 5143500"/>
              <a:gd name="connsiteX11" fmla="*/ 3526630 w 4111980"/>
              <a:gd name="connsiteY11" fmla="*/ 3479006 h 5143500"/>
              <a:gd name="connsiteX12" fmla="*/ 3526630 w 4111980"/>
              <a:gd name="connsiteY12" fmla="*/ 3845719 h 5143500"/>
              <a:gd name="connsiteX13" fmla="*/ 3811587 w 4111980"/>
              <a:gd name="connsiteY13" fmla="*/ 3984625 h 5143500"/>
              <a:gd name="connsiteX14" fmla="*/ 3806019 w 4111980"/>
              <a:gd name="connsiteY14" fmla="*/ 5143500 h 5143500"/>
              <a:gd name="connsiteX15" fmla="*/ 0 w 4111980"/>
              <a:gd name="connsiteY15" fmla="*/ 5143500 h 5143500"/>
              <a:gd name="connsiteX16" fmla="*/ 0 w 4111980"/>
              <a:gd name="connsiteY16" fmla="*/ 0 h 5143500"/>
              <a:gd name="connsiteX0" fmla="*/ 0 w 4115580"/>
              <a:gd name="connsiteY0" fmla="*/ 0 h 5143500"/>
              <a:gd name="connsiteX1" fmla="*/ 3806019 w 4115580"/>
              <a:gd name="connsiteY1" fmla="*/ 0 h 5143500"/>
              <a:gd name="connsiteX2" fmla="*/ 3803650 w 4115580"/>
              <a:gd name="connsiteY2" fmla="*/ 1406525 h 5143500"/>
              <a:gd name="connsiteX3" fmla="*/ 3529011 w 4115580"/>
              <a:gd name="connsiteY3" fmla="*/ 1547812 h 5143500"/>
              <a:gd name="connsiteX4" fmla="*/ 3529012 w 4115580"/>
              <a:gd name="connsiteY4" fmla="*/ 1912143 h 5143500"/>
              <a:gd name="connsiteX5" fmla="*/ 3803650 w 4115580"/>
              <a:gd name="connsiteY5" fmla="*/ 2053431 h 5143500"/>
              <a:gd name="connsiteX6" fmla="*/ 3807618 w 4115580"/>
              <a:gd name="connsiteY6" fmla="*/ 2371725 h 5143500"/>
              <a:gd name="connsiteX7" fmla="*/ 3529012 w 4115580"/>
              <a:gd name="connsiteY7" fmla="*/ 2509838 h 5143500"/>
              <a:gd name="connsiteX8" fmla="*/ 3526630 w 4115580"/>
              <a:gd name="connsiteY8" fmla="*/ 2876551 h 5143500"/>
              <a:gd name="connsiteX9" fmla="*/ 3807619 w 4115580"/>
              <a:gd name="connsiteY9" fmla="*/ 3017044 h 5143500"/>
              <a:gd name="connsiteX10" fmla="*/ 3812381 w 4115580"/>
              <a:gd name="connsiteY10" fmla="*/ 3338513 h 5143500"/>
              <a:gd name="connsiteX11" fmla="*/ 3526630 w 4115580"/>
              <a:gd name="connsiteY11" fmla="*/ 3479006 h 5143500"/>
              <a:gd name="connsiteX12" fmla="*/ 3526630 w 4115580"/>
              <a:gd name="connsiteY12" fmla="*/ 3845719 h 5143500"/>
              <a:gd name="connsiteX13" fmla="*/ 3811587 w 4115580"/>
              <a:gd name="connsiteY13" fmla="*/ 3984625 h 5143500"/>
              <a:gd name="connsiteX14" fmla="*/ 3806019 w 4115580"/>
              <a:gd name="connsiteY14" fmla="*/ 5143500 h 5143500"/>
              <a:gd name="connsiteX15" fmla="*/ 0 w 4115580"/>
              <a:gd name="connsiteY15" fmla="*/ 5143500 h 5143500"/>
              <a:gd name="connsiteX16" fmla="*/ 0 w 4115580"/>
              <a:gd name="connsiteY16" fmla="*/ 0 h 5143500"/>
              <a:gd name="connsiteX0" fmla="*/ 0 w 3819472"/>
              <a:gd name="connsiteY0" fmla="*/ 0 h 5143500"/>
              <a:gd name="connsiteX1" fmla="*/ 3806019 w 3819472"/>
              <a:gd name="connsiteY1" fmla="*/ 0 h 5143500"/>
              <a:gd name="connsiteX2" fmla="*/ 3803650 w 3819472"/>
              <a:gd name="connsiteY2" fmla="*/ 1406525 h 5143500"/>
              <a:gd name="connsiteX3" fmla="*/ 3529011 w 3819472"/>
              <a:gd name="connsiteY3" fmla="*/ 1547812 h 5143500"/>
              <a:gd name="connsiteX4" fmla="*/ 3529012 w 3819472"/>
              <a:gd name="connsiteY4" fmla="*/ 1912143 h 5143500"/>
              <a:gd name="connsiteX5" fmla="*/ 3803650 w 3819472"/>
              <a:gd name="connsiteY5" fmla="*/ 2053431 h 5143500"/>
              <a:gd name="connsiteX6" fmla="*/ 3807618 w 3819472"/>
              <a:gd name="connsiteY6" fmla="*/ 2371725 h 5143500"/>
              <a:gd name="connsiteX7" fmla="*/ 3529012 w 3819472"/>
              <a:gd name="connsiteY7" fmla="*/ 2509838 h 5143500"/>
              <a:gd name="connsiteX8" fmla="*/ 3526630 w 3819472"/>
              <a:gd name="connsiteY8" fmla="*/ 2876551 h 5143500"/>
              <a:gd name="connsiteX9" fmla="*/ 3807619 w 3819472"/>
              <a:gd name="connsiteY9" fmla="*/ 3017044 h 5143500"/>
              <a:gd name="connsiteX10" fmla="*/ 3812381 w 3819472"/>
              <a:gd name="connsiteY10" fmla="*/ 3338513 h 5143500"/>
              <a:gd name="connsiteX11" fmla="*/ 3526630 w 3819472"/>
              <a:gd name="connsiteY11" fmla="*/ 3479006 h 5143500"/>
              <a:gd name="connsiteX12" fmla="*/ 3526630 w 3819472"/>
              <a:gd name="connsiteY12" fmla="*/ 3845719 h 5143500"/>
              <a:gd name="connsiteX13" fmla="*/ 3811587 w 3819472"/>
              <a:gd name="connsiteY13" fmla="*/ 3984625 h 5143500"/>
              <a:gd name="connsiteX14" fmla="*/ 3806019 w 3819472"/>
              <a:gd name="connsiteY14" fmla="*/ 5143500 h 5143500"/>
              <a:gd name="connsiteX15" fmla="*/ 0 w 3819472"/>
              <a:gd name="connsiteY15" fmla="*/ 5143500 h 5143500"/>
              <a:gd name="connsiteX16" fmla="*/ 0 w 3819472"/>
              <a:gd name="connsiteY16" fmla="*/ 0 h 5143500"/>
              <a:gd name="connsiteX0" fmla="*/ 0 w 3812381"/>
              <a:gd name="connsiteY0" fmla="*/ 0 h 5143500"/>
              <a:gd name="connsiteX1" fmla="*/ 3806019 w 3812381"/>
              <a:gd name="connsiteY1" fmla="*/ 0 h 5143500"/>
              <a:gd name="connsiteX2" fmla="*/ 3803650 w 3812381"/>
              <a:gd name="connsiteY2" fmla="*/ 1406525 h 5143500"/>
              <a:gd name="connsiteX3" fmla="*/ 3529011 w 3812381"/>
              <a:gd name="connsiteY3" fmla="*/ 1547812 h 5143500"/>
              <a:gd name="connsiteX4" fmla="*/ 3529012 w 3812381"/>
              <a:gd name="connsiteY4" fmla="*/ 1912143 h 5143500"/>
              <a:gd name="connsiteX5" fmla="*/ 3803650 w 3812381"/>
              <a:gd name="connsiteY5" fmla="*/ 2053431 h 5143500"/>
              <a:gd name="connsiteX6" fmla="*/ 3807618 w 3812381"/>
              <a:gd name="connsiteY6" fmla="*/ 2371725 h 5143500"/>
              <a:gd name="connsiteX7" fmla="*/ 3529012 w 3812381"/>
              <a:gd name="connsiteY7" fmla="*/ 2509838 h 5143500"/>
              <a:gd name="connsiteX8" fmla="*/ 3526630 w 3812381"/>
              <a:gd name="connsiteY8" fmla="*/ 2876551 h 5143500"/>
              <a:gd name="connsiteX9" fmla="*/ 3807619 w 3812381"/>
              <a:gd name="connsiteY9" fmla="*/ 3017044 h 5143500"/>
              <a:gd name="connsiteX10" fmla="*/ 3812381 w 3812381"/>
              <a:gd name="connsiteY10" fmla="*/ 3338513 h 5143500"/>
              <a:gd name="connsiteX11" fmla="*/ 3526630 w 3812381"/>
              <a:gd name="connsiteY11" fmla="*/ 3479006 h 5143500"/>
              <a:gd name="connsiteX12" fmla="*/ 3526630 w 3812381"/>
              <a:gd name="connsiteY12" fmla="*/ 3845719 h 5143500"/>
              <a:gd name="connsiteX13" fmla="*/ 3811587 w 3812381"/>
              <a:gd name="connsiteY13" fmla="*/ 3984625 h 5143500"/>
              <a:gd name="connsiteX14" fmla="*/ 3806019 w 3812381"/>
              <a:gd name="connsiteY14" fmla="*/ 5143500 h 5143500"/>
              <a:gd name="connsiteX15" fmla="*/ 0 w 3812381"/>
              <a:gd name="connsiteY15" fmla="*/ 5143500 h 5143500"/>
              <a:gd name="connsiteX16" fmla="*/ 0 w 3812381"/>
              <a:gd name="connsiteY16" fmla="*/ 0 h 5143500"/>
              <a:gd name="connsiteX0" fmla="*/ 30956 w 3812381"/>
              <a:gd name="connsiteY0" fmla="*/ 0 h 5143500"/>
              <a:gd name="connsiteX1" fmla="*/ 3806019 w 3812381"/>
              <a:gd name="connsiteY1" fmla="*/ 0 h 5143500"/>
              <a:gd name="connsiteX2" fmla="*/ 3803650 w 3812381"/>
              <a:gd name="connsiteY2" fmla="*/ 1406525 h 5143500"/>
              <a:gd name="connsiteX3" fmla="*/ 3529011 w 3812381"/>
              <a:gd name="connsiteY3" fmla="*/ 1547812 h 5143500"/>
              <a:gd name="connsiteX4" fmla="*/ 3529012 w 3812381"/>
              <a:gd name="connsiteY4" fmla="*/ 1912143 h 5143500"/>
              <a:gd name="connsiteX5" fmla="*/ 3803650 w 3812381"/>
              <a:gd name="connsiteY5" fmla="*/ 2053431 h 5143500"/>
              <a:gd name="connsiteX6" fmla="*/ 3807618 w 3812381"/>
              <a:gd name="connsiteY6" fmla="*/ 2371725 h 5143500"/>
              <a:gd name="connsiteX7" fmla="*/ 3529012 w 3812381"/>
              <a:gd name="connsiteY7" fmla="*/ 2509838 h 5143500"/>
              <a:gd name="connsiteX8" fmla="*/ 3526630 w 3812381"/>
              <a:gd name="connsiteY8" fmla="*/ 2876551 h 5143500"/>
              <a:gd name="connsiteX9" fmla="*/ 3807619 w 3812381"/>
              <a:gd name="connsiteY9" fmla="*/ 3017044 h 5143500"/>
              <a:gd name="connsiteX10" fmla="*/ 3812381 w 3812381"/>
              <a:gd name="connsiteY10" fmla="*/ 3338513 h 5143500"/>
              <a:gd name="connsiteX11" fmla="*/ 3526630 w 3812381"/>
              <a:gd name="connsiteY11" fmla="*/ 3479006 h 5143500"/>
              <a:gd name="connsiteX12" fmla="*/ 3526630 w 3812381"/>
              <a:gd name="connsiteY12" fmla="*/ 3845719 h 5143500"/>
              <a:gd name="connsiteX13" fmla="*/ 3811587 w 3812381"/>
              <a:gd name="connsiteY13" fmla="*/ 3984625 h 5143500"/>
              <a:gd name="connsiteX14" fmla="*/ 3806019 w 3812381"/>
              <a:gd name="connsiteY14" fmla="*/ 5143500 h 5143500"/>
              <a:gd name="connsiteX15" fmla="*/ 0 w 3812381"/>
              <a:gd name="connsiteY15" fmla="*/ 5143500 h 5143500"/>
              <a:gd name="connsiteX16" fmla="*/ 30956 w 381238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1901" h="5143500">
                <a:moveTo>
                  <a:pt x="476" y="0"/>
                </a:moveTo>
                <a:lnTo>
                  <a:pt x="3775539" y="0"/>
                </a:lnTo>
                <a:cubicBezTo>
                  <a:pt x="3774354" y="703262"/>
                  <a:pt x="3773960" y="940858"/>
                  <a:pt x="3773170" y="1406525"/>
                </a:cubicBezTo>
                <a:cubicBezTo>
                  <a:pt x="3592461" y="1496219"/>
                  <a:pt x="3741419" y="1415785"/>
                  <a:pt x="3498531" y="1547812"/>
                </a:cubicBezTo>
                <a:cubicBezTo>
                  <a:pt x="3500383" y="1790435"/>
                  <a:pt x="3495621" y="1702858"/>
                  <a:pt x="3498532" y="1912143"/>
                </a:cubicBezTo>
                <a:cubicBezTo>
                  <a:pt x="3596692" y="1969027"/>
                  <a:pt x="3649346" y="1990724"/>
                  <a:pt x="3773170" y="2053431"/>
                </a:cubicBezTo>
                <a:cubicBezTo>
                  <a:pt x="3772376" y="2270521"/>
                  <a:pt x="3772904" y="2226602"/>
                  <a:pt x="3777138" y="2371725"/>
                </a:cubicBezTo>
                <a:cubicBezTo>
                  <a:pt x="3640877" y="2439856"/>
                  <a:pt x="3618784" y="2446338"/>
                  <a:pt x="3498532" y="2509838"/>
                </a:cubicBezTo>
                <a:cubicBezTo>
                  <a:pt x="3499325" y="2639219"/>
                  <a:pt x="3489006" y="2756695"/>
                  <a:pt x="3496150" y="2876551"/>
                </a:cubicBezTo>
                <a:cubicBezTo>
                  <a:pt x="3641406" y="2953544"/>
                  <a:pt x="3771715" y="3018896"/>
                  <a:pt x="3777139" y="3017044"/>
                </a:cubicBezTo>
                <a:cubicBezTo>
                  <a:pt x="3775551" y="3149600"/>
                  <a:pt x="3777535" y="3180954"/>
                  <a:pt x="3781901" y="3338513"/>
                </a:cubicBezTo>
                <a:cubicBezTo>
                  <a:pt x="3650535" y="3398441"/>
                  <a:pt x="3607407" y="3422121"/>
                  <a:pt x="3496150" y="3479006"/>
                </a:cubicBezTo>
                <a:cubicBezTo>
                  <a:pt x="3496548" y="3636168"/>
                  <a:pt x="3492711" y="3745574"/>
                  <a:pt x="3496150" y="3845719"/>
                </a:cubicBezTo>
                <a:cubicBezTo>
                  <a:pt x="3613889" y="3907763"/>
                  <a:pt x="3711126" y="3950494"/>
                  <a:pt x="3781107" y="3984625"/>
                </a:cubicBezTo>
                <a:cubicBezTo>
                  <a:pt x="3780840" y="4539853"/>
                  <a:pt x="3779772" y="4496329"/>
                  <a:pt x="3775539" y="5143500"/>
                </a:cubicBezTo>
                <a:lnTo>
                  <a:pt x="0" y="5143500"/>
                </a:lnTo>
                <a:cubicBezTo>
                  <a:pt x="159" y="3429000"/>
                  <a:pt x="317" y="1714500"/>
                  <a:pt x="476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IN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074801" y="381030"/>
            <a:ext cx="4474840" cy="85725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853A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68779" y="1365887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168779" y="161183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168779" y="2362077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68779" y="260802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168779" y="3310881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168778" y="3556825"/>
            <a:ext cx="4219646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Hexagon 25"/>
          <p:cNvSpPr/>
          <p:nvPr userDrawn="1"/>
        </p:nvSpPr>
        <p:spPr>
          <a:xfrm rot="16200000">
            <a:off x="3446160" y="1452284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 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610752" y="1571155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sp>
        <p:nvSpPr>
          <p:cNvPr id="29" name="Hexagon 28"/>
          <p:cNvSpPr/>
          <p:nvPr userDrawn="1"/>
        </p:nvSpPr>
        <p:spPr>
          <a:xfrm rot="16200000">
            <a:off x="3446160" y="2414775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8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3610752" y="2533646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sp>
        <p:nvSpPr>
          <p:cNvPr id="41" name="Hexagon 40"/>
          <p:cNvSpPr/>
          <p:nvPr userDrawn="1"/>
        </p:nvSpPr>
        <p:spPr>
          <a:xfrm rot="16200000">
            <a:off x="3446160" y="3380980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610752" y="349985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8" name="Slide Number Placeholder 3"/>
          <p:cNvSpPr txBox="1">
            <a:spLocks/>
          </p:cNvSpPr>
          <p:nvPr userDrawn="1"/>
        </p:nvSpPr>
        <p:spPr>
          <a:xfrm>
            <a:off x="273953" y="4838809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5A1C48-7A23-437E-BBD8-D32B9F51843A}" type="slidenum">
              <a:rPr lang="en-US" sz="1000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609851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1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7495182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>
                <a:solidFill>
                  <a:srgbClr val="1D1D1D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851671"/>
            <a:ext cx="8208963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98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1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7495182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1851671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63584" y="1851671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06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Slid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1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7495182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851671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032" y="1851671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92780" y="1851671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6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8E77A8-23CF-4F14-8223-F5A93C0397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" b="109"/>
          <a:stretch/>
        </p:blipFill>
        <p:spPr>
          <a:xfrm>
            <a:off x="-18224" y="-6309"/>
            <a:ext cx="9180512" cy="51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95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1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80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1851671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63584" y="1851671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763585" y="901701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3585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27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with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1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80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2787776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63584" y="2787776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763585" y="901701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3585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7" name="Hexagon 16"/>
          <p:cNvSpPr/>
          <p:nvPr userDrawn="1"/>
        </p:nvSpPr>
        <p:spPr>
          <a:xfrm rot="16200000">
            <a:off x="2019741" y="2078658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184333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0" name="Hexagon 19"/>
          <p:cNvSpPr/>
          <p:nvPr userDrawn="1"/>
        </p:nvSpPr>
        <p:spPr>
          <a:xfrm rot="16200000">
            <a:off x="6459796" y="2078658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624388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with icon Slide withou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1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80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2787776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63584" y="2787776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763585" y="901701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3585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184333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624388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1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1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80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851671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032" y="1851671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92780" y="1851671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192780" y="901701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2781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62032" y="901701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062033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31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with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1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80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192780" y="901701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2781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62032" y="901701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062033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6" name="Hexagon 15"/>
          <p:cNvSpPr/>
          <p:nvPr userDrawn="1"/>
        </p:nvSpPr>
        <p:spPr>
          <a:xfrm rot="16200000">
            <a:off x="1370516" y="2078658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1535108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18" name="Hexagon 17"/>
          <p:cNvSpPr/>
          <p:nvPr userDrawn="1"/>
        </p:nvSpPr>
        <p:spPr>
          <a:xfrm rot="16200000">
            <a:off x="4239768" y="2078658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4404360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1" name="Hexagon 20"/>
          <p:cNvSpPr/>
          <p:nvPr userDrawn="1"/>
        </p:nvSpPr>
        <p:spPr>
          <a:xfrm rot="16200000">
            <a:off x="7109020" y="2078658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7273612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23528" y="2787776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032" y="2787776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92780" y="2787776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4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608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with icon Slide withou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1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80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192780" y="901701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2781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62032" y="901701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062033" y="1241698"/>
            <a:ext cx="2742653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1535108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4404360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7273612" y="2197529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23528" y="2787776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032" y="2787776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92780" y="2787776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4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1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1031231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80" y="1371228"/>
            <a:ext cx="2742653" cy="2640682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8" name="Hexagon 17"/>
          <p:cNvSpPr/>
          <p:nvPr userDrawn="1"/>
        </p:nvSpPr>
        <p:spPr>
          <a:xfrm rot="16200000">
            <a:off x="3487688" y="1177310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2280" y="129618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7" name="Hexagon 26"/>
          <p:cNvSpPr/>
          <p:nvPr userDrawn="1"/>
        </p:nvSpPr>
        <p:spPr>
          <a:xfrm rot="16200000">
            <a:off x="3487688" y="2257430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3652280" y="237630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33" name="Hexagon 32"/>
          <p:cNvSpPr/>
          <p:nvPr userDrawn="1"/>
        </p:nvSpPr>
        <p:spPr>
          <a:xfrm rot="16200000">
            <a:off x="3487688" y="3337550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3652280" y="345642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188779" y="1169988"/>
            <a:ext cx="4321175" cy="3238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Click to add bullet 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188779" y="1419623"/>
            <a:ext cx="4321175" cy="431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Click to add bullet 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188779" y="2263140"/>
            <a:ext cx="4321175" cy="3238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add bullet heading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188779" y="2512775"/>
            <a:ext cx="4321175" cy="431800"/>
          </a:xfrm>
        </p:spPr>
        <p:txBody>
          <a:bodyPr/>
          <a:lstStyle/>
          <a:p>
            <a:pPr lvl="0"/>
            <a:r>
              <a:rPr lang="en-US"/>
              <a:t>Click to add bullet text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188779" y="3345716"/>
            <a:ext cx="4321175" cy="3238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add bullet heading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188779" y="3595350"/>
            <a:ext cx="4321175" cy="431800"/>
          </a:xfrm>
        </p:spPr>
        <p:txBody>
          <a:bodyPr/>
          <a:lstStyle/>
          <a:p>
            <a:pPr lvl="0"/>
            <a:r>
              <a:rPr lang="en-US"/>
              <a:t>Click to add bullet text</a:t>
            </a:r>
          </a:p>
        </p:txBody>
      </p:sp>
      <p:sp>
        <p:nvSpPr>
          <p:cNvPr id="4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53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con Slide withou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1031231"/>
            <a:ext cx="2742654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80" y="1371228"/>
            <a:ext cx="2742653" cy="2640682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188779" y="1169988"/>
            <a:ext cx="4321175" cy="3238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Click to add bullet 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188779" y="1419623"/>
            <a:ext cx="4321175" cy="431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Click to add bullet 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188779" y="2263140"/>
            <a:ext cx="4321175" cy="3238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add bullet heading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188779" y="2512775"/>
            <a:ext cx="4321175" cy="431800"/>
          </a:xfrm>
        </p:spPr>
        <p:txBody>
          <a:bodyPr/>
          <a:lstStyle/>
          <a:p>
            <a:pPr lvl="0"/>
            <a:r>
              <a:rPr lang="en-US"/>
              <a:t>Click to add bullet text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188779" y="3345716"/>
            <a:ext cx="4321175" cy="3238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add bullet heading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188779" y="3595350"/>
            <a:ext cx="4321175" cy="431800"/>
          </a:xfrm>
        </p:spPr>
        <p:txBody>
          <a:bodyPr/>
          <a:lstStyle/>
          <a:p>
            <a:pPr lvl="0"/>
            <a:r>
              <a:rPr lang="en-US"/>
              <a:t>Click to add bullet text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2280" y="129618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3652280" y="237630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30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3652280" y="345642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5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16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950956-077E-8731-6821-1133306A5FFF}"/>
              </a:ext>
            </a:extLst>
          </p:cNvPr>
          <p:cNvSpPr/>
          <p:nvPr userDrawn="1"/>
        </p:nvSpPr>
        <p:spPr>
          <a:xfrm>
            <a:off x="3806020" y="-3175"/>
            <a:ext cx="53379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9DCB002-559E-5993-4869-23E669CD8EC3}"/>
              </a:ext>
            </a:extLst>
          </p:cNvPr>
          <p:cNvSpPr>
            <a:spLocks/>
          </p:cNvSpPr>
          <p:nvPr userDrawn="1"/>
        </p:nvSpPr>
        <p:spPr bwMode="auto">
          <a:xfrm>
            <a:off x="6937375" y="-317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FFFD6-950D-0F44-08A8-C4EA54ED1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108239"/>
            <a:ext cx="1095823" cy="2778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1F4D0F-E929-482E-9313-FA11703F19AF}"/>
              </a:ext>
            </a:extLst>
          </p:cNvPr>
          <p:cNvSpPr/>
          <p:nvPr userDrawn="1"/>
        </p:nvSpPr>
        <p:spPr>
          <a:xfrm>
            <a:off x="7812361" y="4659982"/>
            <a:ext cx="1133203" cy="332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127625" y="222251"/>
            <a:ext cx="3817938" cy="4725670"/>
          </a:xfrm>
          <a:custGeom>
            <a:avLst/>
            <a:gdLst/>
            <a:ahLst/>
            <a:cxnLst/>
            <a:rect l="l" t="t" r="r" b="b"/>
            <a:pathLst>
              <a:path w="3817938" h="4535488">
                <a:moveTo>
                  <a:pt x="0" y="0"/>
                </a:moveTo>
                <a:lnTo>
                  <a:pt x="2197523" y="0"/>
                </a:lnTo>
                <a:cubicBezTo>
                  <a:pt x="2957021" y="441522"/>
                  <a:pt x="2957021" y="441522"/>
                  <a:pt x="2957021" y="441522"/>
                </a:cubicBezTo>
                <a:cubicBezTo>
                  <a:pt x="2957047" y="441538"/>
                  <a:pt x="3149332" y="565145"/>
                  <a:pt x="3348136" y="477309"/>
                </a:cubicBezTo>
                <a:cubicBezTo>
                  <a:pt x="3569944" y="366606"/>
                  <a:pt x="3718475" y="292474"/>
                  <a:pt x="3817938" y="242833"/>
                </a:cubicBezTo>
                <a:lnTo>
                  <a:pt x="3817938" y="4535488"/>
                </a:lnTo>
                <a:lnTo>
                  <a:pt x="0" y="45354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4254822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1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80" y="1241699"/>
            <a:ext cx="4254821" cy="2914228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74A50E85-E85E-F729-2B52-16A6F32AB7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3" y="4505630"/>
            <a:ext cx="2241112" cy="58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97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EAA4B8-C831-4541-B7CA-975592243C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27625" y="771551"/>
            <a:ext cx="3817938" cy="3384376"/>
          </a:xfrm>
        </p:spPr>
        <p:txBody>
          <a:bodyPr/>
          <a:lstStyle>
            <a:lvl1pPr marL="0" indent="0" algn="ctr">
              <a:spcBef>
                <a:spcPts val="3000"/>
              </a:spcBef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4254822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1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80" y="1241699"/>
            <a:ext cx="4254821" cy="2914228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4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nature, clouds, outdoor, sunset&#10;&#10;Description automatically generated">
            <a:extLst>
              <a:ext uri="{FF2B5EF4-FFF2-40B4-BE49-F238E27FC236}">
                <a16:creationId xmlns:a16="http://schemas.microsoft.com/office/drawing/2014/main" id="{5560BD51-47D2-D588-79E6-033CF616C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-4956"/>
            <a:ext cx="9160933" cy="5154552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CFB88F31-52BF-0E7E-2196-741969A7D386}"/>
              </a:ext>
            </a:extLst>
          </p:cNvPr>
          <p:cNvSpPr>
            <a:spLocks/>
          </p:cNvSpPr>
          <p:nvPr userDrawn="1"/>
        </p:nvSpPr>
        <p:spPr bwMode="auto">
          <a:xfrm flipV="1">
            <a:off x="6934200" y="4352924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46220" y="953929"/>
            <a:ext cx="4626252" cy="698182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solidFill>
                  <a:srgbClr val="B7D54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7" name="Hexagon 26"/>
          <p:cNvSpPr/>
          <p:nvPr userDrawn="1"/>
        </p:nvSpPr>
        <p:spPr>
          <a:xfrm rot="16200000">
            <a:off x="634185" y="1825473"/>
            <a:ext cx="347472" cy="310896"/>
          </a:xfrm>
          <a:prstGeom prst="hexagon">
            <a:avLst/>
          </a:prstGeom>
          <a:noFill/>
          <a:ln w="12700">
            <a:solidFill>
              <a:srgbClr val="B7D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992686" y="1805872"/>
            <a:ext cx="4176712" cy="39052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0" name="Hexagon 29"/>
          <p:cNvSpPr/>
          <p:nvPr userDrawn="1"/>
        </p:nvSpPr>
        <p:spPr>
          <a:xfrm rot="16200000">
            <a:off x="634185" y="2313785"/>
            <a:ext cx="347472" cy="310896"/>
          </a:xfrm>
          <a:prstGeom prst="hexagon">
            <a:avLst/>
          </a:prstGeom>
          <a:noFill/>
          <a:ln w="12700">
            <a:solidFill>
              <a:srgbClr val="B7D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992686" y="2294184"/>
            <a:ext cx="4176712" cy="39052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3" name="Hexagon 32"/>
          <p:cNvSpPr/>
          <p:nvPr userDrawn="1"/>
        </p:nvSpPr>
        <p:spPr>
          <a:xfrm rot="16200000">
            <a:off x="634185" y="2808316"/>
            <a:ext cx="347472" cy="310896"/>
          </a:xfrm>
          <a:prstGeom prst="hexagon">
            <a:avLst/>
          </a:prstGeom>
          <a:noFill/>
          <a:ln w="12700">
            <a:solidFill>
              <a:srgbClr val="B7D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92686" y="2788715"/>
            <a:ext cx="4176712" cy="39052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43801" y="1842422"/>
            <a:ext cx="128240" cy="276999"/>
          </a:xfr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43801" y="2328827"/>
            <a:ext cx="128240" cy="276999"/>
          </a:xfr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743801" y="2825264"/>
            <a:ext cx="128240" cy="276999"/>
          </a:xfr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6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E504E-12D4-B73D-D462-E2A9254B8B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59" y="4746625"/>
            <a:ext cx="1112012" cy="281964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28257488-A784-DF50-A8B4-AEA7B8593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47" y="953929"/>
            <a:ext cx="3318173" cy="8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51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7D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19626" y="-3175"/>
            <a:ext cx="4524375" cy="5146675"/>
          </a:xfrm>
          <a:custGeom>
            <a:avLst/>
            <a:gdLst/>
            <a:ahLst/>
            <a:cxnLst/>
            <a:rect l="l" t="t" r="r" b="b"/>
            <a:pathLst>
              <a:path w="4524375" h="5146675">
                <a:moveTo>
                  <a:pt x="4521200" y="0"/>
                </a:moveTo>
                <a:lnTo>
                  <a:pt x="4524375" y="0"/>
                </a:lnTo>
                <a:cubicBezTo>
                  <a:pt x="4524375" y="0"/>
                  <a:pt x="4524375" y="0"/>
                  <a:pt x="4524375" y="367634"/>
                </a:cubicBezTo>
                <a:cubicBezTo>
                  <a:pt x="4524375" y="367634"/>
                  <a:pt x="4524375" y="367634"/>
                  <a:pt x="4521200" y="369219"/>
                </a:cubicBezTo>
                <a:close/>
                <a:moveTo>
                  <a:pt x="0" y="0"/>
                </a:moveTo>
                <a:lnTo>
                  <a:pt x="2314575" y="0"/>
                </a:lnTo>
                <a:cubicBezTo>
                  <a:pt x="3461846" y="666947"/>
                  <a:pt x="3461846" y="666947"/>
                  <a:pt x="3461846" y="666947"/>
                </a:cubicBezTo>
                <a:cubicBezTo>
                  <a:pt x="3461896" y="666979"/>
                  <a:pt x="3654170" y="790565"/>
                  <a:pt x="3852961" y="702734"/>
                </a:cubicBezTo>
                <a:cubicBezTo>
                  <a:pt x="4411679" y="423880"/>
                  <a:pt x="4505459" y="377075"/>
                  <a:pt x="4521200" y="369219"/>
                </a:cubicBezTo>
                <a:lnTo>
                  <a:pt x="4521200" y="5146675"/>
                </a:lnTo>
                <a:lnTo>
                  <a:pt x="0" y="51466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4254822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1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80" y="1241699"/>
            <a:ext cx="4254821" cy="2914228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4579938"/>
            <a:ext cx="2268538" cy="563562"/>
            <a:chOff x="0" y="4579938"/>
            <a:chExt cx="2268538" cy="563562"/>
          </a:xfrm>
        </p:grpSpPr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130425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670050" y="4586288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09675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90513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755650" y="4579938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279525" y="4659313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58775" y="4659313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0" y="4718050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263487" y="4807347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rgbClr val="B7D544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6BC58-CC3B-4918-25E3-F6C693AA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108239"/>
            <a:ext cx="1095823" cy="277859"/>
          </a:xfrm>
          <a:prstGeom prst="rect">
            <a:avLst/>
          </a:prstGeom>
        </p:spPr>
      </p:pic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9A0EBAE8-5E43-2A3E-C674-65F155537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3" y="4505630"/>
            <a:ext cx="2241112" cy="58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12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Vis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ature, clouds, outdoor, sunset&#10;&#10;Description automatically generated">
            <a:extLst>
              <a:ext uri="{FF2B5EF4-FFF2-40B4-BE49-F238E27FC236}">
                <a16:creationId xmlns:a16="http://schemas.microsoft.com/office/drawing/2014/main" id="{70F61B9D-6092-2E9D-6B6F-CA0E3D30C2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1" y="-4956"/>
            <a:ext cx="9160933" cy="5154552"/>
          </a:xfrm>
          <a:prstGeom prst="rect">
            <a:avLst/>
          </a:prstGeom>
        </p:spPr>
      </p:pic>
      <p:sp>
        <p:nvSpPr>
          <p:cNvPr id="2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52811" y="1254444"/>
            <a:ext cx="4626252" cy="698182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solidFill>
                  <a:srgbClr val="B7D544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95983" y="1985963"/>
            <a:ext cx="6640322" cy="1152525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004206" y="1055701"/>
            <a:ext cx="615553" cy="1477328"/>
          </a:xfr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9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97889" y="3428227"/>
            <a:ext cx="2473325" cy="4032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B7D544"/>
                </a:solidFill>
              </a:defRPr>
            </a:lvl1pPr>
          </a:lstStyle>
          <a:p>
            <a:pPr lvl="0"/>
            <a:r>
              <a:rPr lang="da-DK"/>
              <a:t>Click to add text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B9CA1472-AD44-FEDD-A32F-40E99ED93A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60" y="4386350"/>
            <a:ext cx="2152208" cy="5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955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00010-1795-5AD9-8438-8A98FCCA96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" b="109"/>
          <a:stretch/>
        </p:blipFill>
        <p:spPr>
          <a:xfrm>
            <a:off x="-18224" y="-6309"/>
            <a:ext cx="9180512" cy="5154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1640" y="1805165"/>
            <a:ext cx="8214360" cy="5539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rgbClr val="1853A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791149B6-4470-7F6A-DD3A-80FFDF7BB2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08" y="3458656"/>
            <a:ext cx="4160585" cy="107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487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ature, clouds, outdoor, sunset&#10;&#10;Description automatically generated">
            <a:extLst>
              <a:ext uri="{FF2B5EF4-FFF2-40B4-BE49-F238E27FC236}">
                <a16:creationId xmlns:a16="http://schemas.microsoft.com/office/drawing/2014/main" id="{08054F02-9FB6-BBDD-FC47-E87E817C4E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" y="-4956"/>
            <a:ext cx="9160933" cy="5154552"/>
          </a:xfrm>
          <a:prstGeom prst="rect">
            <a:avLst/>
          </a:prstGeom>
        </p:spPr>
      </p:pic>
      <p:sp>
        <p:nvSpPr>
          <p:cNvPr id="61" name="Freeform 6"/>
          <p:cNvSpPr>
            <a:spLocks/>
          </p:cNvSpPr>
          <p:nvPr userDrawn="1"/>
        </p:nvSpPr>
        <p:spPr bwMode="auto">
          <a:xfrm>
            <a:off x="4202305" y="3076575"/>
            <a:ext cx="4938639" cy="2066131"/>
          </a:xfrm>
          <a:custGeom>
            <a:avLst/>
            <a:gdLst>
              <a:gd name="T0" fmla="*/ 0 w 1250"/>
              <a:gd name="T1" fmla="*/ 523 h 523"/>
              <a:gd name="T2" fmla="*/ 796 w 1250"/>
              <a:gd name="T3" fmla="*/ 60 h 523"/>
              <a:gd name="T4" fmla="*/ 950 w 1250"/>
              <a:gd name="T5" fmla="*/ 42 h 523"/>
              <a:gd name="T6" fmla="*/ 1250 w 1250"/>
              <a:gd name="T7" fmla="*/ 204 h 523"/>
              <a:gd name="T8" fmla="*/ 1250 w 1250"/>
              <a:gd name="T9" fmla="*/ 523 h 523"/>
              <a:gd name="T10" fmla="*/ 0 w 1250"/>
              <a:gd name="T11" fmla="*/ 523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50" h="523">
                <a:moveTo>
                  <a:pt x="0" y="523"/>
                </a:moveTo>
                <a:cubicBezTo>
                  <a:pt x="796" y="60"/>
                  <a:pt x="796" y="60"/>
                  <a:pt x="796" y="60"/>
                </a:cubicBezTo>
                <a:cubicBezTo>
                  <a:pt x="796" y="60"/>
                  <a:pt x="883" y="0"/>
                  <a:pt x="950" y="42"/>
                </a:cubicBezTo>
                <a:cubicBezTo>
                  <a:pt x="1250" y="204"/>
                  <a:pt x="1250" y="204"/>
                  <a:pt x="1250" y="204"/>
                </a:cubicBezTo>
                <a:cubicBezTo>
                  <a:pt x="1250" y="523"/>
                  <a:pt x="1250" y="523"/>
                  <a:pt x="1250" y="523"/>
                </a:cubicBezTo>
                <a:lnTo>
                  <a:pt x="0" y="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itle 10"/>
          <p:cNvSpPr>
            <a:spLocks noGrp="1"/>
          </p:cNvSpPr>
          <p:nvPr>
            <p:ph type="title" hasCustomPrompt="1"/>
          </p:nvPr>
        </p:nvSpPr>
        <p:spPr>
          <a:xfrm>
            <a:off x="547172" y="1903874"/>
            <a:ext cx="5212108" cy="632832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B7D54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547172" y="2397181"/>
            <a:ext cx="5230813" cy="7921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654996" y="4388617"/>
            <a:ext cx="356616" cy="0"/>
          </a:xfrm>
          <a:prstGeom prst="line">
            <a:avLst/>
          </a:prstGeom>
          <a:ln w="12700">
            <a:solidFill>
              <a:srgbClr val="46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3940" y="4380876"/>
            <a:ext cx="2571750" cy="273743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Presenter’s Name Here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63940" y="4551730"/>
            <a:ext cx="2609148" cy="2689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rgbClr val="9E9E9E"/>
                </a:solidFill>
              </a:defRPr>
            </a:lvl1pPr>
          </a:lstStyle>
          <a:p>
            <a:pPr lvl="0"/>
            <a:r>
              <a:rPr lang="en-US"/>
              <a:t>March 1, 2023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54996" y="4787331"/>
            <a:ext cx="356616" cy="0"/>
          </a:xfrm>
          <a:prstGeom prst="line">
            <a:avLst/>
          </a:prstGeom>
          <a:ln w="12700">
            <a:solidFill>
              <a:srgbClr val="46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93" name="Group 4192"/>
          <p:cNvGrpSpPr/>
          <p:nvPr userDrawn="1"/>
        </p:nvGrpSpPr>
        <p:grpSpPr>
          <a:xfrm>
            <a:off x="6521451" y="0"/>
            <a:ext cx="2619374" cy="2943225"/>
            <a:chOff x="6521451" y="0"/>
            <a:chExt cx="2619374" cy="2943225"/>
          </a:xfrm>
        </p:grpSpPr>
        <p:sp>
          <p:nvSpPr>
            <p:cNvPr id="4158" name="Freeform 119"/>
            <p:cNvSpPr>
              <a:spLocks/>
            </p:cNvSpPr>
            <p:nvPr userDrawn="1"/>
          </p:nvSpPr>
          <p:spPr bwMode="auto">
            <a:xfrm>
              <a:off x="7050088" y="21113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7 h 669"/>
                <a:gd name="T4" fmla="*/ 289 w 579"/>
                <a:gd name="T5" fmla="*/ 0 h 669"/>
                <a:gd name="T6" fmla="*/ 0 w 579"/>
                <a:gd name="T7" fmla="*/ 167 h 669"/>
                <a:gd name="T8" fmla="*/ 0 w 579"/>
                <a:gd name="T9" fmla="*/ 501 h 669"/>
                <a:gd name="T10" fmla="*/ 289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7"/>
                  </a:lnTo>
                  <a:lnTo>
                    <a:pt x="289" y="0"/>
                  </a:lnTo>
                  <a:lnTo>
                    <a:pt x="0" y="167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9" name="Freeform 120"/>
            <p:cNvSpPr>
              <a:spLocks/>
            </p:cNvSpPr>
            <p:nvPr userDrawn="1"/>
          </p:nvSpPr>
          <p:spPr bwMode="auto">
            <a:xfrm>
              <a:off x="6589713" y="100488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8 h 669"/>
                <a:gd name="T4" fmla="*/ 290 w 579"/>
                <a:gd name="T5" fmla="*/ 0 h 669"/>
                <a:gd name="T6" fmla="*/ 0 w 579"/>
                <a:gd name="T7" fmla="*/ 168 h 669"/>
                <a:gd name="T8" fmla="*/ 0 w 579"/>
                <a:gd name="T9" fmla="*/ 501 h 669"/>
                <a:gd name="T10" fmla="*/ 290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8"/>
                  </a:lnTo>
                  <a:lnTo>
                    <a:pt x="290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90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0" name="Freeform 121"/>
            <p:cNvSpPr>
              <a:spLocks/>
            </p:cNvSpPr>
            <p:nvPr userDrawn="1"/>
          </p:nvSpPr>
          <p:spPr bwMode="auto">
            <a:xfrm>
              <a:off x="7508875" y="1004888"/>
              <a:ext cx="919162" cy="1062038"/>
            </a:xfrm>
            <a:custGeom>
              <a:avLst/>
              <a:gdLst>
                <a:gd name="T0" fmla="*/ 579 w 579"/>
                <a:gd name="T1" fmla="*/ 501 h 669"/>
                <a:gd name="T2" fmla="*/ 579 w 579"/>
                <a:gd name="T3" fmla="*/ 168 h 669"/>
                <a:gd name="T4" fmla="*/ 290 w 579"/>
                <a:gd name="T5" fmla="*/ 0 h 669"/>
                <a:gd name="T6" fmla="*/ 0 w 579"/>
                <a:gd name="T7" fmla="*/ 168 h 669"/>
                <a:gd name="T8" fmla="*/ 0 w 579"/>
                <a:gd name="T9" fmla="*/ 501 h 669"/>
                <a:gd name="T10" fmla="*/ 290 w 579"/>
                <a:gd name="T11" fmla="*/ 669 h 669"/>
                <a:gd name="T12" fmla="*/ 579 w 579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69">
                  <a:moveTo>
                    <a:pt x="579" y="501"/>
                  </a:moveTo>
                  <a:lnTo>
                    <a:pt x="579" y="168"/>
                  </a:lnTo>
                  <a:lnTo>
                    <a:pt x="290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90" y="669"/>
                  </a:lnTo>
                  <a:lnTo>
                    <a:pt x="579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1" name="Freeform 122"/>
            <p:cNvSpPr>
              <a:spLocks/>
            </p:cNvSpPr>
            <p:nvPr userDrawn="1"/>
          </p:nvSpPr>
          <p:spPr bwMode="auto">
            <a:xfrm>
              <a:off x="7969250" y="211138"/>
              <a:ext cx="917575" cy="1062038"/>
            </a:xfrm>
            <a:custGeom>
              <a:avLst/>
              <a:gdLst>
                <a:gd name="T0" fmla="*/ 578 w 578"/>
                <a:gd name="T1" fmla="*/ 501 h 669"/>
                <a:gd name="T2" fmla="*/ 578 w 578"/>
                <a:gd name="T3" fmla="*/ 167 h 669"/>
                <a:gd name="T4" fmla="*/ 289 w 578"/>
                <a:gd name="T5" fmla="*/ 0 h 669"/>
                <a:gd name="T6" fmla="*/ 0 w 578"/>
                <a:gd name="T7" fmla="*/ 167 h 669"/>
                <a:gd name="T8" fmla="*/ 0 w 578"/>
                <a:gd name="T9" fmla="*/ 501 h 669"/>
                <a:gd name="T10" fmla="*/ 289 w 578"/>
                <a:gd name="T11" fmla="*/ 669 h 669"/>
                <a:gd name="T12" fmla="*/ 578 w 578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8" h="669">
                  <a:moveTo>
                    <a:pt x="578" y="501"/>
                  </a:moveTo>
                  <a:lnTo>
                    <a:pt x="578" y="167"/>
                  </a:lnTo>
                  <a:lnTo>
                    <a:pt x="289" y="0"/>
                  </a:lnTo>
                  <a:lnTo>
                    <a:pt x="0" y="167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8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3" name="Freeform 124"/>
            <p:cNvSpPr>
              <a:spLocks/>
            </p:cNvSpPr>
            <p:nvPr userDrawn="1"/>
          </p:nvSpPr>
          <p:spPr bwMode="auto">
            <a:xfrm>
              <a:off x="7969250" y="1800225"/>
              <a:ext cx="917575" cy="1062038"/>
            </a:xfrm>
            <a:custGeom>
              <a:avLst/>
              <a:gdLst>
                <a:gd name="T0" fmla="*/ 578 w 578"/>
                <a:gd name="T1" fmla="*/ 501 h 669"/>
                <a:gd name="T2" fmla="*/ 578 w 578"/>
                <a:gd name="T3" fmla="*/ 168 h 669"/>
                <a:gd name="T4" fmla="*/ 289 w 578"/>
                <a:gd name="T5" fmla="*/ 0 h 669"/>
                <a:gd name="T6" fmla="*/ 0 w 578"/>
                <a:gd name="T7" fmla="*/ 168 h 669"/>
                <a:gd name="T8" fmla="*/ 0 w 578"/>
                <a:gd name="T9" fmla="*/ 501 h 669"/>
                <a:gd name="T10" fmla="*/ 289 w 578"/>
                <a:gd name="T11" fmla="*/ 669 h 669"/>
                <a:gd name="T12" fmla="*/ 578 w 578"/>
                <a:gd name="T13" fmla="*/ 50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8" h="669">
                  <a:moveTo>
                    <a:pt x="578" y="501"/>
                  </a:moveTo>
                  <a:lnTo>
                    <a:pt x="578" y="168"/>
                  </a:lnTo>
                  <a:lnTo>
                    <a:pt x="289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578" y="501"/>
                  </a:lnTo>
                  <a:close/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4" name="Freeform 125"/>
            <p:cNvSpPr>
              <a:spLocks/>
            </p:cNvSpPr>
            <p:nvPr userDrawn="1"/>
          </p:nvSpPr>
          <p:spPr bwMode="auto">
            <a:xfrm>
              <a:off x="8886825" y="1919288"/>
              <a:ext cx="254000" cy="823913"/>
            </a:xfrm>
            <a:custGeom>
              <a:avLst/>
              <a:gdLst>
                <a:gd name="T0" fmla="*/ 160 w 160"/>
                <a:gd name="T1" fmla="*/ 0 h 519"/>
                <a:gd name="T2" fmla="*/ 0 w 160"/>
                <a:gd name="T3" fmla="*/ 93 h 519"/>
                <a:gd name="T4" fmla="*/ 0 w 160"/>
                <a:gd name="T5" fmla="*/ 426 h 519"/>
                <a:gd name="T6" fmla="*/ 160 w 160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519">
                  <a:moveTo>
                    <a:pt x="160" y="0"/>
                  </a:moveTo>
                  <a:lnTo>
                    <a:pt x="0" y="93"/>
                  </a:lnTo>
                  <a:lnTo>
                    <a:pt x="0" y="426"/>
                  </a:lnTo>
                  <a:lnTo>
                    <a:pt x="160" y="519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5" name="Freeform 126"/>
            <p:cNvSpPr>
              <a:spLocks/>
            </p:cNvSpPr>
            <p:nvPr userDrawn="1"/>
          </p:nvSpPr>
          <p:spPr bwMode="auto">
            <a:xfrm>
              <a:off x="8886825" y="330200"/>
              <a:ext cx="254000" cy="823913"/>
            </a:xfrm>
            <a:custGeom>
              <a:avLst/>
              <a:gdLst>
                <a:gd name="T0" fmla="*/ 160 w 160"/>
                <a:gd name="T1" fmla="*/ 0 h 519"/>
                <a:gd name="T2" fmla="*/ 0 w 160"/>
                <a:gd name="T3" fmla="*/ 92 h 519"/>
                <a:gd name="T4" fmla="*/ 0 w 160"/>
                <a:gd name="T5" fmla="*/ 426 h 519"/>
                <a:gd name="T6" fmla="*/ 160 w 160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519">
                  <a:moveTo>
                    <a:pt x="160" y="0"/>
                  </a:moveTo>
                  <a:lnTo>
                    <a:pt x="0" y="92"/>
                  </a:lnTo>
                  <a:lnTo>
                    <a:pt x="0" y="426"/>
                  </a:lnTo>
                  <a:lnTo>
                    <a:pt x="160" y="519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6" name="Freeform 127"/>
            <p:cNvSpPr>
              <a:spLocks/>
            </p:cNvSpPr>
            <p:nvPr userDrawn="1"/>
          </p:nvSpPr>
          <p:spPr bwMode="auto">
            <a:xfrm>
              <a:off x="8428038" y="1004888"/>
              <a:ext cx="712787" cy="1062038"/>
            </a:xfrm>
            <a:custGeom>
              <a:avLst/>
              <a:gdLst>
                <a:gd name="T0" fmla="*/ 449 w 449"/>
                <a:gd name="T1" fmla="*/ 93 h 669"/>
                <a:gd name="T2" fmla="*/ 289 w 449"/>
                <a:gd name="T3" fmla="*/ 0 h 669"/>
                <a:gd name="T4" fmla="*/ 0 w 449"/>
                <a:gd name="T5" fmla="*/ 168 h 669"/>
                <a:gd name="T6" fmla="*/ 0 w 449"/>
                <a:gd name="T7" fmla="*/ 501 h 669"/>
                <a:gd name="T8" fmla="*/ 289 w 449"/>
                <a:gd name="T9" fmla="*/ 669 h 669"/>
                <a:gd name="T10" fmla="*/ 449 w 449"/>
                <a:gd name="T11" fmla="*/ 576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9" h="669">
                  <a:moveTo>
                    <a:pt x="449" y="93"/>
                  </a:moveTo>
                  <a:lnTo>
                    <a:pt x="289" y="0"/>
                  </a:lnTo>
                  <a:lnTo>
                    <a:pt x="0" y="168"/>
                  </a:lnTo>
                  <a:lnTo>
                    <a:pt x="0" y="501"/>
                  </a:lnTo>
                  <a:lnTo>
                    <a:pt x="289" y="669"/>
                  </a:lnTo>
                  <a:lnTo>
                    <a:pt x="449" y="576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7" name="Freeform 128"/>
            <p:cNvSpPr>
              <a:spLocks/>
            </p:cNvSpPr>
            <p:nvPr userDrawn="1"/>
          </p:nvSpPr>
          <p:spPr bwMode="auto">
            <a:xfrm>
              <a:off x="6589713" y="211138"/>
              <a:ext cx="460375" cy="1062038"/>
            </a:xfrm>
            <a:custGeom>
              <a:avLst/>
              <a:gdLst>
                <a:gd name="T0" fmla="*/ 0 w 290"/>
                <a:gd name="T1" fmla="*/ 669 h 669"/>
                <a:gd name="T2" fmla="*/ 290 w 290"/>
                <a:gd name="T3" fmla="*/ 501 h 669"/>
                <a:gd name="T4" fmla="*/ 290 w 290"/>
                <a:gd name="T5" fmla="*/ 167 h 669"/>
                <a:gd name="T6" fmla="*/ 0 w 290"/>
                <a:gd name="T7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69">
                  <a:moveTo>
                    <a:pt x="0" y="669"/>
                  </a:moveTo>
                  <a:lnTo>
                    <a:pt x="290" y="501"/>
                  </a:lnTo>
                  <a:lnTo>
                    <a:pt x="290" y="167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1" name="Freeform 132"/>
            <p:cNvSpPr>
              <a:spLocks/>
            </p:cNvSpPr>
            <p:nvPr userDrawn="1"/>
          </p:nvSpPr>
          <p:spPr bwMode="auto">
            <a:xfrm>
              <a:off x="8816975" y="3905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2" name="Freeform 133"/>
            <p:cNvSpPr>
              <a:spLocks/>
            </p:cNvSpPr>
            <p:nvPr userDrawn="1"/>
          </p:nvSpPr>
          <p:spPr bwMode="auto">
            <a:xfrm>
              <a:off x="6978650" y="923925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5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5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3" name="Freeform 134"/>
            <p:cNvSpPr>
              <a:spLocks/>
            </p:cNvSpPr>
            <p:nvPr userDrawn="1"/>
          </p:nvSpPr>
          <p:spPr bwMode="auto">
            <a:xfrm>
              <a:off x="7897813" y="923925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5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5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4" name="Freeform 135"/>
            <p:cNvSpPr>
              <a:spLocks/>
            </p:cNvSpPr>
            <p:nvPr userDrawn="1"/>
          </p:nvSpPr>
          <p:spPr bwMode="auto">
            <a:xfrm>
              <a:off x="8816975" y="923925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4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4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5" name="Freeform 136"/>
            <p:cNvSpPr>
              <a:spLocks/>
            </p:cNvSpPr>
            <p:nvPr userDrawn="1"/>
          </p:nvSpPr>
          <p:spPr bwMode="auto">
            <a:xfrm>
              <a:off x="6978650" y="19843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6" name="Freeform 137"/>
            <p:cNvSpPr>
              <a:spLocks/>
            </p:cNvSpPr>
            <p:nvPr userDrawn="1"/>
          </p:nvSpPr>
          <p:spPr bwMode="auto">
            <a:xfrm>
              <a:off x="7897813" y="19843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7" name="Freeform 138"/>
            <p:cNvSpPr>
              <a:spLocks/>
            </p:cNvSpPr>
            <p:nvPr userDrawn="1"/>
          </p:nvSpPr>
          <p:spPr bwMode="auto">
            <a:xfrm>
              <a:off x="8816975" y="198437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9" name="Freeform 140"/>
            <p:cNvSpPr>
              <a:spLocks/>
            </p:cNvSpPr>
            <p:nvPr userDrawn="1"/>
          </p:nvSpPr>
          <p:spPr bwMode="auto">
            <a:xfrm>
              <a:off x="7897813" y="251777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0" name="Freeform 141"/>
            <p:cNvSpPr>
              <a:spLocks/>
            </p:cNvSpPr>
            <p:nvPr userDrawn="1"/>
          </p:nvSpPr>
          <p:spPr bwMode="auto">
            <a:xfrm>
              <a:off x="8767763" y="2457450"/>
              <a:ext cx="238125" cy="274638"/>
            </a:xfrm>
            <a:custGeom>
              <a:avLst/>
              <a:gdLst>
                <a:gd name="T0" fmla="*/ 150 w 150"/>
                <a:gd name="T1" fmla="*/ 130 h 173"/>
                <a:gd name="T2" fmla="*/ 150 w 150"/>
                <a:gd name="T3" fmla="*/ 43 h 173"/>
                <a:gd name="T4" fmla="*/ 75 w 150"/>
                <a:gd name="T5" fmla="*/ 0 h 173"/>
                <a:gd name="T6" fmla="*/ 0 w 150"/>
                <a:gd name="T7" fmla="*/ 43 h 173"/>
                <a:gd name="T8" fmla="*/ 0 w 150"/>
                <a:gd name="T9" fmla="*/ 130 h 173"/>
                <a:gd name="T10" fmla="*/ 75 w 150"/>
                <a:gd name="T11" fmla="*/ 173 h 173"/>
                <a:gd name="T12" fmla="*/ 150 w 150"/>
                <a:gd name="T13" fmla="*/ 1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73">
                  <a:moveTo>
                    <a:pt x="150" y="130"/>
                  </a:moveTo>
                  <a:lnTo>
                    <a:pt x="150" y="43"/>
                  </a:lnTo>
                  <a:lnTo>
                    <a:pt x="75" y="0"/>
                  </a:lnTo>
                  <a:lnTo>
                    <a:pt x="0" y="43"/>
                  </a:lnTo>
                  <a:lnTo>
                    <a:pt x="0" y="130"/>
                  </a:lnTo>
                  <a:lnTo>
                    <a:pt x="75" y="173"/>
                  </a:lnTo>
                  <a:lnTo>
                    <a:pt x="150" y="13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3" name="Freeform 144"/>
            <p:cNvSpPr>
              <a:spLocks/>
            </p:cNvSpPr>
            <p:nvPr userDrawn="1"/>
          </p:nvSpPr>
          <p:spPr bwMode="auto">
            <a:xfrm>
              <a:off x="6521451" y="11906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3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3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3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3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4" name="Freeform 145"/>
            <p:cNvSpPr>
              <a:spLocks/>
            </p:cNvSpPr>
            <p:nvPr userDrawn="1"/>
          </p:nvSpPr>
          <p:spPr bwMode="auto">
            <a:xfrm>
              <a:off x="7439025" y="11906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4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4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5" name="Freeform 146"/>
            <p:cNvSpPr>
              <a:spLocks/>
            </p:cNvSpPr>
            <p:nvPr userDrawn="1"/>
          </p:nvSpPr>
          <p:spPr bwMode="auto">
            <a:xfrm>
              <a:off x="8358188" y="1190625"/>
              <a:ext cx="139700" cy="163513"/>
            </a:xfrm>
            <a:custGeom>
              <a:avLst/>
              <a:gdLst>
                <a:gd name="T0" fmla="*/ 88 w 88"/>
                <a:gd name="T1" fmla="*/ 77 h 103"/>
                <a:gd name="T2" fmla="*/ 88 w 88"/>
                <a:gd name="T3" fmla="*/ 26 h 103"/>
                <a:gd name="T4" fmla="*/ 44 w 88"/>
                <a:gd name="T5" fmla="*/ 0 h 103"/>
                <a:gd name="T6" fmla="*/ 0 w 88"/>
                <a:gd name="T7" fmla="*/ 26 h 103"/>
                <a:gd name="T8" fmla="*/ 0 w 88"/>
                <a:gd name="T9" fmla="*/ 77 h 103"/>
                <a:gd name="T10" fmla="*/ 44 w 88"/>
                <a:gd name="T11" fmla="*/ 103 h 103"/>
                <a:gd name="T12" fmla="*/ 88 w 88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3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3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6" name="Freeform 147"/>
            <p:cNvSpPr>
              <a:spLocks/>
            </p:cNvSpPr>
            <p:nvPr userDrawn="1"/>
          </p:nvSpPr>
          <p:spPr bwMode="auto">
            <a:xfrm>
              <a:off x="6521451" y="1719263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3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3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3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3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7" name="Freeform 148"/>
            <p:cNvSpPr>
              <a:spLocks/>
            </p:cNvSpPr>
            <p:nvPr userDrawn="1"/>
          </p:nvSpPr>
          <p:spPr bwMode="auto">
            <a:xfrm>
              <a:off x="7439025" y="1719263"/>
              <a:ext cx="141287" cy="161925"/>
            </a:xfrm>
            <a:custGeom>
              <a:avLst/>
              <a:gdLst>
                <a:gd name="T0" fmla="*/ 89 w 89"/>
                <a:gd name="T1" fmla="*/ 77 h 102"/>
                <a:gd name="T2" fmla="*/ 89 w 89"/>
                <a:gd name="T3" fmla="*/ 26 h 102"/>
                <a:gd name="T4" fmla="*/ 44 w 89"/>
                <a:gd name="T5" fmla="*/ 0 h 102"/>
                <a:gd name="T6" fmla="*/ 0 w 89"/>
                <a:gd name="T7" fmla="*/ 26 h 102"/>
                <a:gd name="T8" fmla="*/ 0 w 89"/>
                <a:gd name="T9" fmla="*/ 77 h 102"/>
                <a:gd name="T10" fmla="*/ 44 w 89"/>
                <a:gd name="T11" fmla="*/ 102 h 102"/>
                <a:gd name="T12" fmla="*/ 89 w 89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89" y="77"/>
                  </a:moveTo>
                  <a:lnTo>
                    <a:pt x="89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8" name="Freeform 149"/>
            <p:cNvSpPr>
              <a:spLocks/>
            </p:cNvSpPr>
            <p:nvPr userDrawn="1"/>
          </p:nvSpPr>
          <p:spPr bwMode="auto">
            <a:xfrm>
              <a:off x="8358188" y="1719263"/>
              <a:ext cx="139700" cy="161925"/>
            </a:xfrm>
            <a:custGeom>
              <a:avLst/>
              <a:gdLst>
                <a:gd name="T0" fmla="*/ 88 w 88"/>
                <a:gd name="T1" fmla="*/ 77 h 102"/>
                <a:gd name="T2" fmla="*/ 88 w 88"/>
                <a:gd name="T3" fmla="*/ 26 h 102"/>
                <a:gd name="T4" fmla="*/ 44 w 88"/>
                <a:gd name="T5" fmla="*/ 0 h 102"/>
                <a:gd name="T6" fmla="*/ 0 w 88"/>
                <a:gd name="T7" fmla="*/ 26 h 102"/>
                <a:gd name="T8" fmla="*/ 0 w 88"/>
                <a:gd name="T9" fmla="*/ 77 h 102"/>
                <a:gd name="T10" fmla="*/ 44 w 88"/>
                <a:gd name="T11" fmla="*/ 102 h 102"/>
                <a:gd name="T12" fmla="*/ 88 w 88"/>
                <a:gd name="T13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7"/>
                  </a:moveTo>
                  <a:lnTo>
                    <a:pt x="88" y="26"/>
                  </a:lnTo>
                  <a:lnTo>
                    <a:pt x="44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4" y="102"/>
                  </a:lnTo>
                  <a:lnTo>
                    <a:pt x="88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0" name="Freeform 151"/>
            <p:cNvSpPr>
              <a:spLocks/>
            </p:cNvSpPr>
            <p:nvPr userDrawn="1"/>
          </p:nvSpPr>
          <p:spPr bwMode="auto">
            <a:xfrm>
              <a:off x="8358188" y="2781300"/>
              <a:ext cx="139700" cy="161925"/>
            </a:xfrm>
            <a:custGeom>
              <a:avLst/>
              <a:gdLst>
                <a:gd name="T0" fmla="*/ 88 w 88"/>
                <a:gd name="T1" fmla="*/ 76 h 102"/>
                <a:gd name="T2" fmla="*/ 88 w 88"/>
                <a:gd name="T3" fmla="*/ 25 h 102"/>
                <a:gd name="T4" fmla="*/ 44 w 88"/>
                <a:gd name="T5" fmla="*/ 0 h 102"/>
                <a:gd name="T6" fmla="*/ 0 w 88"/>
                <a:gd name="T7" fmla="*/ 25 h 102"/>
                <a:gd name="T8" fmla="*/ 0 w 88"/>
                <a:gd name="T9" fmla="*/ 76 h 102"/>
                <a:gd name="T10" fmla="*/ 44 w 88"/>
                <a:gd name="T11" fmla="*/ 102 h 102"/>
                <a:gd name="T12" fmla="*/ 88 w 88"/>
                <a:gd name="T13" fmla="*/ 7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2">
                  <a:moveTo>
                    <a:pt x="88" y="76"/>
                  </a:moveTo>
                  <a:lnTo>
                    <a:pt x="88" y="25"/>
                  </a:lnTo>
                  <a:lnTo>
                    <a:pt x="44" y="0"/>
                  </a:lnTo>
                  <a:lnTo>
                    <a:pt x="0" y="25"/>
                  </a:lnTo>
                  <a:lnTo>
                    <a:pt x="0" y="76"/>
                  </a:lnTo>
                  <a:lnTo>
                    <a:pt x="44" y="102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1" name="Freeform 152"/>
            <p:cNvSpPr>
              <a:spLocks/>
            </p:cNvSpPr>
            <p:nvPr userDrawn="1"/>
          </p:nvSpPr>
          <p:spPr bwMode="auto">
            <a:xfrm>
              <a:off x="6589713" y="0"/>
              <a:ext cx="919162" cy="476250"/>
            </a:xfrm>
            <a:custGeom>
              <a:avLst/>
              <a:gdLst>
                <a:gd name="T0" fmla="*/ 0 w 579"/>
                <a:gd name="T1" fmla="*/ 0 h 300"/>
                <a:gd name="T2" fmla="*/ 0 w 579"/>
                <a:gd name="T3" fmla="*/ 133 h 300"/>
                <a:gd name="T4" fmla="*/ 290 w 579"/>
                <a:gd name="T5" fmla="*/ 300 h 300"/>
                <a:gd name="T6" fmla="*/ 579 w 579"/>
                <a:gd name="T7" fmla="*/ 133 h 300"/>
                <a:gd name="T8" fmla="*/ 579 w 579"/>
                <a:gd name="T9" fmla="*/ 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0">
                  <a:moveTo>
                    <a:pt x="0" y="0"/>
                  </a:moveTo>
                  <a:lnTo>
                    <a:pt x="0" y="133"/>
                  </a:lnTo>
                  <a:lnTo>
                    <a:pt x="290" y="300"/>
                  </a:lnTo>
                  <a:lnTo>
                    <a:pt x="579" y="133"/>
                  </a:lnTo>
                  <a:lnTo>
                    <a:pt x="579" y="1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2" name="Freeform 153"/>
            <p:cNvSpPr>
              <a:spLocks/>
            </p:cNvSpPr>
            <p:nvPr userDrawn="1"/>
          </p:nvSpPr>
          <p:spPr bwMode="auto">
            <a:xfrm>
              <a:off x="7508875" y="1588"/>
              <a:ext cx="919162" cy="474663"/>
            </a:xfrm>
            <a:custGeom>
              <a:avLst/>
              <a:gdLst>
                <a:gd name="T0" fmla="*/ 0 w 579"/>
                <a:gd name="T1" fmla="*/ 0 h 299"/>
                <a:gd name="T2" fmla="*/ 0 w 579"/>
                <a:gd name="T3" fmla="*/ 132 h 299"/>
                <a:gd name="T4" fmla="*/ 290 w 579"/>
                <a:gd name="T5" fmla="*/ 299 h 299"/>
                <a:gd name="T6" fmla="*/ 579 w 579"/>
                <a:gd name="T7" fmla="*/ 132 h 299"/>
                <a:gd name="T8" fmla="*/ 579 w 579"/>
                <a:gd name="T9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299">
                  <a:moveTo>
                    <a:pt x="0" y="0"/>
                  </a:moveTo>
                  <a:lnTo>
                    <a:pt x="0" y="132"/>
                  </a:lnTo>
                  <a:lnTo>
                    <a:pt x="290" y="299"/>
                  </a:lnTo>
                  <a:lnTo>
                    <a:pt x="579" y="132"/>
                  </a:lnTo>
                  <a:lnTo>
                    <a:pt x="579" y="0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8" name="Freeform 129"/>
            <p:cNvSpPr>
              <a:spLocks/>
            </p:cNvSpPr>
            <p:nvPr userDrawn="1"/>
          </p:nvSpPr>
          <p:spPr bwMode="auto">
            <a:xfrm>
              <a:off x="6521451" y="131763"/>
              <a:ext cx="139700" cy="160338"/>
            </a:xfrm>
            <a:custGeom>
              <a:avLst/>
              <a:gdLst>
                <a:gd name="T0" fmla="*/ 88 w 88"/>
                <a:gd name="T1" fmla="*/ 76 h 101"/>
                <a:gd name="T2" fmla="*/ 88 w 88"/>
                <a:gd name="T3" fmla="*/ 24 h 101"/>
                <a:gd name="T4" fmla="*/ 43 w 88"/>
                <a:gd name="T5" fmla="*/ 0 h 101"/>
                <a:gd name="T6" fmla="*/ 0 w 88"/>
                <a:gd name="T7" fmla="*/ 24 h 101"/>
                <a:gd name="T8" fmla="*/ 0 w 88"/>
                <a:gd name="T9" fmla="*/ 76 h 101"/>
                <a:gd name="T10" fmla="*/ 43 w 88"/>
                <a:gd name="T11" fmla="*/ 101 h 101"/>
                <a:gd name="T12" fmla="*/ 88 w 88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88" y="76"/>
                  </a:moveTo>
                  <a:lnTo>
                    <a:pt x="88" y="24"/>
                  </a:lnTo>
                  <a:lnTo>
                    <a:pt x="43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3" y="101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9" name="Freeform 130"/>
            <p:cNvSpPr>
              <a:spLocks/>
            </p:cNvSpPr>
            <p:nvPr userDrawn="1"/>
          </p:nvSpPr>
          <p:spPr bwMode="auto">
            <a:xfrm>
              <a:off x="6978650" y="3905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0" name="Freeform 131"/>
            <p:cNvSpPr>
              <a:spLocks/>
            </p:cNvSpPr>
            <p:nvPr userDrawn="1"/>
          </p:nvSpPr>
          <p:spPr bwMode="auto">
            <a:xfrm>
              <a:off x="7897813" y="390525"/>
              <a:ext cx="141287" cy="163513"/>
            </a:xfrm>
            <a:custGeom>
              <a:avLst/>
              <a:gdLst>
                <a:gd name="T0" fmla="*/ 89 w 89"/>
                <a:gd name="T1" fmla="*/ 77 h 103"/>
                <a:gd name="T2" fmla="*/ 89 w 89"/>
                <a:gd name="T3" fmla="*/ 26 h 103"/>
                <a:gd name="T4" fmla="*/ 45 w 89"/>
                <a:gd name="T5" fmla="*/ 0 h 103"/>
                <a:gd name="T6" fmla="*/ 0 w 89"/>
                <a:gd name="T7" fmla="*/ 26 h 103"/>
                <a:gd name="T8" fmla="*/ 0 w 89"/>
                <a:gd name="T9" fmla="*/ 77 h 103"/>
                <a:gd name="T10" fmla="*/ 45 w 89"/>
                <a:gd name="T11" fmla="*/ 103 h 103"/>
                <a:gd name="T12" fmla="*/ 89 w 89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3">
                  <a:moveTo>
                    <a:pt x="89" y="77"/>
                  </a:moveTo>
                  <a:lnTo>
                    <a:pt x="89" y="26"/>
                  </a:lnTo>
                  <a:lnTo>
                    <a:pt x="45" y="0"/>
                  </a:lnTo>
                  <a:lnTo>
                    <a:pt x="0" y="26"/>
                  </a:lnTo>
                  <a:lnTo>
                    <a:pt x="0" y="77"/>
                  </a:lnTo>
                  <a:lnTo>
                    <a:pt x="45" y="103"/>
                  </a:lnTo>
                  <a:lnTo>
                    <a:pt x="89" y="77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1" name="Freeform 142"/>
            <p:cNvSpPr>
              <a:spLocks/>
            </p:cNvSpPr>
            <p:nvPr userDrawn="1"/>
          </p:nvSpPr>
          <p:spPr bwMode="auto">
            <a:xfrm>
              <a:off x="7439025" y="131763"/>
              <a:ext cx="141287" cy="160338"/>
            </a:xfrm>
            <a:custGeom>
              <a:avLst/>
              <a:gdLst>
                <a:gd name="T0" fmla="*/ 89 w 89"/>
                <a:gd name="T1" fmla="*/ 76 h 101"/>
                <a:gd name="T2" fmla="*/ 89 w 89"/>
                <a:gd name="T3" fmla="*/ 24 h 101"/>
                <a:gd name="T4" fmla="*/ 44 w 89"/>
                <a:gd name="T5" fmla="*/ 0 h 101"/>
                <a:gd name="T6" fmla="*/ 0 w 89"/>
                <a:gd name="T7" fmla="*/ 24 h 101"/>
                <a:gd name="T8" fmla="*/ 0 w 89"/>
                <a:gd name="T9" fmla="*/ 76 h 101"/>
                <a:gd name="T10" fmla="*/ 44 w 89"/>
                <a:gd name="T11" fmla="*/ 101 h 101"/>
                <a:gd name="T12" fmla="*/ 89 w 89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1">
                  <a:moveTo>
                    <a:pt x="89" y="76"/>
                  </a:moveTo>
                  <a:lnTo>
                    <a:pt x="89" y="24"/>
                  </a:lnTo>
                  <a:lnTo>
                    <a:pt x="44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4" y="101"/>
                  </a:lnTo>
                  <a:lnTo>
                    <a:pt x="89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2" name="Freeform 143"/>
            <p:cNvSpPr>
              <a:spLocks/>
            </p:cNvSpPr>
            <p:nvPr userDrawn="1"/>
          </p:nvSpPr>
          <p:spPr bwMode="auto">
            <a:xfrm>
              <a:off x="8358188" y="131763"/>
              <a:ext cx="139700" cy="160338"/>
            </a:xfrm>
            <a:custGeom>
              <a:avLst/>
              <a:gdLst>
                <a:gd name="T0" fmla="*/ 88 w 88"/>
                <a:gd name="T1" fmla="*/ 76 h 101"/>
                <a:gd name="T2" fmla="*/ 88 w 88"/>
                <a:gd name="T3" fmla="*/ 24 h 101"/>
                <a:gd name="T4" fmla="*/ 44 w 88"/>
                <a:gd name="T5" fmla="*/ 0 h 101"/>
                <a:gd name="T6" fmla="*/ 0 w 88"/>
                <a:gd name="T7" fmla="*/ 24 h 101"/>
                <a:gd name="T8" fmla="*/ 0 w 88"/>
                <a:gd name="T9" fmla="*/ 76 h 101"/>
                <a:gd name="T10" fmla="*/ 44 w 88"/>
                <a:gd name="T11" fmla="*/ 101 h 101"/>
                <a:gd name="T12" fmla="*/ 88 w 88"/>
                <a:gd name="T13" fmla="*/ 7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88" y="76"/>
                  </a:moveTo>
                  <a:lnTo>
                    <a:pt x="88" y="24"/>
                  </a:lnTo>
                  <a:lnTo>
                    <a:pt x="44" y="0"/>
                  </a:lnTo>
                  <a:lnTo>
                    <a:pt x="0" y="24"/>
                  </a:lnTo>
                  <a:lnTo>
                    <a:pt x="0" y="76"/>
                  </a:lnTo>
                  <a:lnTo>
                    <a:pt x="44" y="101"/>
                  </a:lnTo>
                  <a:lnTo>
                    <a:pt x="88" y="76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ffectLst>
              <a:outerShdw dist="63500" dir="36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E682257B-7F35-E64F-6E75-27FE1B622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412" y="4239530"/>
            <a:ext cx="2811175" cy="72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clouds, outdoor, sunset&#10;&#10;Description automatically generated">
            <a:extLst>
              <a:ext uri="{FF2B5EF4-FFF2-40B4-BE49-F238E27FC236}">
                <a16:creationId xmlns:a16="http://schemas.microsoft.com/office/drawing/2014/main" id="{12B5FDA1-F022-10B5-B1F9-083840E1D4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" y="-4956"/>
            <a:ext cx="9160933" cy="5154552"/>
          </a:xfrm>
          <a:prstGeom prst="rect">
            <a:avLst/>
          </a:prstGeom>
        </p:spPr>
      </p:pic>
      <p:sp>
        <p:nvSpPr>
          <p:cNvPr id="2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46220" y="953929"/>
            <a:ext cx="4626252" cy="698182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solidFill>
                  <a:srgbClr val="B7D54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46220" y="1805872"/>
            <a:ext cx="4673852" cy="2350054"/>
          </a:xfrm>
        </p:spPr>
        <p:txBody>
          <a:bodyPr>
            <a:noAutofit/>
          </a:bodyPr>
          <a:lstStyle>
            <a:lvl1pPr marL="274320" indent="-274320">
              <a:spcBef>
                <a:spcPts val="1200"/>
              </a:spcBef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Freeform 5"/>
          <p:cNvSpPr>
            <a:spLocks/>
          </p:cNvSpPr>
          <p:nvPr userDrawn="1"/>
        </p:nvSpPr>
        <p:spPr bwMode="auto">
          <a:xfrm>
            <a:off x="6937375" y="-317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90C95-A3A2-6DBA-0DD5-3FE00D341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108238"/>
            <a:ext cx="1095823" cy="277859"/>
          </a:xfrm>
          <a:prstGeom prst="rect">
            <a:avLst/>
          </a:prstGeom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54962D12-12E3-082C-10BE-294309D1B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847" y="3978541"/>
            <a:ext cx="3318173" cy="8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470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e Do Slide withou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89303-7952-974C-487A-A65762FE853F}"/>
              </a:ext>
            </a:extLst>
          </p:cNvPr>
          <p:cNvSpPr/>
          <p:nvPr userDrawn="1"/>
        </p:nvSpPr>
        <p:spPr>
          <a:xfrm>
            <a:off x="3806019" y="-3175"/>
            <a:ext cx="53379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FB3B0FF-E6D3-8C37-92E6-55AC6FE87972}"/>
              </a:ext>
            </a:extLst>
          </p:cNvPr>
          <p:cNvSpPr>
            <a:spLocks/>
          </p:cNvSpPr>
          <p:nvPr userDrawn="1"/>
        </p:nvSpPr>
        <p:spPr bwMode="auto">
          <a:xfrm>
            <a:off x="6937375" y="-317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515601-60FF-D6E6-738E-18A60026AE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108238"/>
            <a:ext cx="1095823" cy="277859"/>
          </a:xfrm>
          <a:prstGeom prst="rect">
            <a:avLst/>
          </a:prstGeom>
        </p:spPr>
      </p:pic>
      <p:pic>
        <p:nvPicPr>
          <p:cNvPr id="9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142B2E75-13FA-C1D7-5CA8-FB3EAFC5A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062" y="4505629"/>
            <a:ext cx="2241112" cy="580723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-1989" y="0"/>
            <a:ext cx="3781901" cy="5143500"/>
          </a:xfrm>
          <a:custGeom>
            <a:avLst/>
            <a:gdLst>
              <a:gd name="connsiteX0" fmla="*/ 0 w 3806019"/>
              <a:gd name="connsiteY0" fmla="*/ 0 h 5143500"/>
              <a:gd name="connsiteX1" fmla="*/ 3806019 w 3806019"/>
              <a:gd name="connsiteY1" fmla="*/ 0 h 5143500"/>
              <a:gd name="connsiteX2" fmla="*/ 3806019 w 3806019"/>
              <a:gd name="connsiteY2" fmla="*/ 5143500 h 5143500"/>
              <a:gd name="connsiteX3" fmla="*/ 0 w 3806019"/>
              <a:gd name="connsiteY3" fmla="*/ 5143500 h 5143500"/>
              <a:gd name="connsiteX4" fmla="*/ 0 w 3806019"/>
              <a:gd name="connsiteY4" fmla="*/ 0 h 5143500"/>
              <a:gd name="connsiteX0" fmla="*/ 0 w 3806019"/>
              <a:gd name="connsiteY0" fmla="*/ 0 h 5143500"/>
              <a:gd name="connsiteX1" fmla="*/ 3806019 w 3806019"/>
              <a:gd name="connsiteY1" fmla="*/ 0 h 5143500"/>
              <a:gd name="connsiteX2" fmla="*/ 3803650 w 3806019"/>
              <a:gd name="connsiteY2" fmla="*/ 1397000 h 5143500"/>
              <a:gd name="connsiteX3" fmla="*/ 3806019 w 3806019"/>
              <a:gd name="connsiteY3" fmla="*/ 5143500 h 5143500"/>
              <a:gd name="connsiteX4" fmla="*/ 0 w 3806019"/>
              <a:gd name="connsiteY4" fmla="*/ 5143500 h 5143500"/>
              <a:gd name="connsiteX5" fmla="*/ 0 w 3806019"/>
              <a:gd name="connsiteY5" fmla="*/ 0 h 5143500"/>
              <a:gd name="connsiteX0" fmla="*/ 0 w 4087245"/>
              <a:gd name="connsiteY0" fmla="*/ 0 h 5143500"/>
              <a:gd name="connsiteX1" fmla="*/ 3806019 w 4087245"/>
              <a:gd name="connsiteY1" fmla="*/ 0 h 5143500"/>
              <a:gd name="connsiteX2" fmla="*/ 3803650 w 4087245"/>
              <a:gd name="connsiteY2" fmla="*/ 1397000 h 5143500"/>
              <a:gd name="connsiteX3" fmla="*/ 3803650 w 4087245"/>
              <a:gd name="connsiteY3" fmla="*/ 2060575 h 5143500"/>
              <a:gd name="connsiteX4" fmla="*/ 3806019 w 4087245"/>
              <a:gd name="connsiteY4" fmla="*/ 5143500 h 5143500"/>
              <a:gd name="connsiteX5" fmla="*/ 0 w 4087245"/>
              <a:gd name="connsiteY5" fmla="*/ 5143500 h 5143500"/>
              <a:gd name="connsiteX6" fmla="*/ 0 w 4087245"/>
              <a:gd name="connsiteY6" fmla="*/ 0 h 5143500"/>
              <a:gd name="connsiteX0" fmla="*/ 0 w 4138638"/>
              <a:gd name="connsiteY0" fmla="*/ 0 h 5143500"/>
              <a:gd name="connsiteX1" fmla="*/ 3806019 w 4138638"/>
              <a:gd name="connsiteY1" fmla="*/ 0 h 5143500"/>
              <a:gd name="connsiteX2" fmla="*/ 3803650 w 4138638"/>
              <a:gd name="connsiteY2" fmla="*/ 1397000 h 5143500"/>
              <a:gd name="connsiteX3" fmla="*/ 3803650 w 4138638"/>
              <a:gd name="connsiteY3" fmla="*/ 2060575 h 5143500"/>
              <a:gd name="connsiteX4" fmla="*/ 3943350 w 4138638"/>
              <a:gd name="connsiteY4" fmla="*/ 3009900 h 5143500"/>
              <a:gd name="connsiteX5" fmla="*/ 3806019 w 4138638"/>
              <a:gd name="connsiteY5" fmla="*/ 5143500 h 5143500"/>
              <a:gd name="connsiteX6" fmla="*/ 0 w 4138638"/>
              <a:gd name="connsiteY6" fmla="*/ 5143500 h 5143500"/>
              <a:gd name="connsiteX7" fmla="*/ 0 w 4138638"/>
              <a:gd name="connsiteY7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803650 w 4203605"/>
              <a:gd name="connsiteY3" fmla="*/ 2060575 h 5143500"/>
              <a:gd name="connsiteX4" fmla="*/ 3943350 w 4203605"/>
              <a:gd name="connsiteY4" fmla="*/ 3009900 h 5143500"/>
              <a:gd name="connsiteX5" fmla="*/ 4102099 w 4203605"/>
              <a:gd name="connsiteY5" fmla="*/ 4022725 h 5143500"/>
              <a:gd name="connsiteX6" fmla="*/ 3806019 w 4203605"/>
              <a:gd name="connsiteY6" fmla="*/ 5143500 h 5143500"/>
              <a:gd name="connsiteX7" fmla="*/ 0 w 4203605"/>
              <a:gd name="connsiteY7" fmla="*/ 5143500 h 5143500"/>
              <a:gd name="connsiteX8" fmla="*/ 0 w 4203605"/>
              <a:gd name="connsiteY8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803650 w 4203605"/>
              <a:gd name="connsiteY3" fmla="*/ 2060575 h 5143500"/>
              <a:gd name="connsiteX4" fmla="*/ 3943350 w 4203605"/>
              <a:gd name="connsiteY4" fmla="*/ 3009900 h 5143500"/>
              <a:gd name="connsiteX5" fmla="*/ 4102099 w 4203605"/>
              <a:gd name="connsiteY5" fmla="*/ 4022725 h 5143500"/>
              <a:gd name="connsiteX6" fmla="*/ 3806019 w 4203605"/>
              <a:gd name="connsiteY6" fmla="*/ 5143500 h 5143500"/>
              <a:gd name="connsiteX7" fmla="*/ 0 w 4203605"/>
              <a:gd name="connsiteY7" fmla="*/ 5143500 h 5143500"/>
              <a:gd name="connsiteX8" fmla="*/ 0 w 4203605"/>
              <a:gd name="connsiteY8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36155 w 4203605"/>
              <a:gd name="connsiteY3" fmla="*/ 1552575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700462 w 4203605"/>
              <a:gd name="connsiteY4" fmla="*/ 1847850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67149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43350 w 4203605"/>
              <a:gd name="connsiteY8" fmla="*/ 3009900 h 5143500"/>
              <a:gd name="connsiteX9" fmla="*/ 4102099 w 4203605"/>
              <a:gd name="connsiteY9" fmla="*/ 4022725 h 5143500"/>
              <a:gd name="connsiteX10" fmla="*/ 3806019 w 4203605"/>
              <a:gd name="connsiteY10" fmla="*/ 5143500 h 5143500"/>
              <a:gd name="connsiteX11" fmla="*/ 0 w 4203605"/>
              <a:gd name="connsiteY11" fmla="*/ 5143500 h 5143500"/>
              <a:gd name="connsiteX12" fmla="*/ 0 w 4203605"/>
              <a:gd name="connsiteY12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12393 w 4203605"/>
              <a:gd name="connsiteY8" fmla="*/ 2847975 h 5143500"/>
              <a:gd name="connsiteX9" fmla="*/ 3943350 w 4203605"/>
              <a:gd name="connsiteY9" fmla="*/ 3009900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12393 w 4203605"/>
              <a:gd name="connsiteY8" fmla="*/ 2847975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1868 w 4203605"/>
              <a:gd name="connsiteY7" fmla="*/ 2507456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57587 w 4203605"/>
              <a:gd name="connsiteY7" fmla="*/ 2566987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6630 w 4203605"/>
              <a:gd name="connsiteY8" fmla="*/ 2876551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6630 w 4203605"/>
              <a:gd name="connsiteY8" fmla="*/ 2876551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902868 w 4205927"/>
              <a:gd name="connsiteY10" fmla="*/ 3328988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12381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12381 w 4205927"/>
              <a:gd name="connsiteY10" fmla="*/ 3338513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83818 w 4207024"/>
              <a:gd name="connsiteY11" fmla="*/ 3469481 h 5143500"/>
              <a:gd name="connsiteX12" fmla="*/ 4102099 w 4207024"/>
              <a:gd name="connsiteY12" fmla="*/ 4022725 h 5143500"/>
              <a:gd name="connsiteX13" fmla="*/ 3806019 w 4207024"/>
              <a:gd name="connsiteY13" fmla="*/ 5143500 h 5143500"/>
              <a:gd name="connsiteX14" fmla="*/ 0 w 4207024"/>
              <a:gd name="connsiteY14" fmla="*/ 5143500 h 5143500"/>
              <a:gd name="connsiteX15" fmla="*/ 0 w 4207024"/>
              <a:gd name="connsiteY15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4102099 w 4207024"/>
              <a:gd name="connsiteY11" fmla="*/ 4022725 h 5143500"/>
              <a:gd name="connsiteX12" fmla="*/ 3806019 w 4207024"/>
              <a:gd name="connsiteY12" fmla="*/ 5143500 h 5143500"/>
              <a:gd name="connsiteX13" fmla="*/ 0 w 4207024"/>
              <a:gd name="connsiteY13" fmla="*/ 5143500 h 5143500"/>
              <a:gd name="connsiteX14" fmla="*/ 0 w 4207024"/>
              <a:gd name="connsiteY14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67148 w 4207024"/>
              <a:gd name="connsiteY11" fmla="*/ 3464719 h 5143500"/>
              <a:gd name="connsiteX12" fmla="*/ 4102099 w 4207024"/>
              <a:gd name="connsiteY12" fmla="*/ 4022725 h 5143500"/>
              <a:gd name="connsiteX13" fmla="*/ 3806019 w 4207024"/>
              <a:gd name="connsiteY13" fmla="*/ 5143500 h 5143500"/>
              <a:gd name="connsiteX14" fmla="*/ 0 w 4207024"/>
              <a:gd name="connsiteY14" fmla="*/ 5143500 h 5143500"/>
              <a:gd name="connsiteX15" fmla="*/ 0 w 4207024"/>
              <a:gd name="connsiteY15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67148 w 4207024"/>
              <a:gd name="connsiteY11" fmla="*/ 3464719 h 5143500"/>
              <a:gd name="connsiteX12" fmla="*/ 4000498 w 4207024"/>
              <a:gd name="connsiteY12" fmla="*/ 3681413 h 5143500"/>
              <a:gd name="connsiteX13" fmla="*/ 4102099 w 4207024"/>
              <a:gd name="connsiteY13" fmla="*/ 4022725 h 5143500"/>
              <a:gd name="connsiteX14" fmla="*/ 3806019 w 4207024"/>
              <a:gd name="connsiteY14" fmla="*/ 5143500 h 5143500"/>
              <a:gd name="connsiteX15" fmla="*/ 0 w 4207024"/>
              <a:gd name="connsiteY15" fmla="*/ 5143500 h 5143500"/>
              <a:gd name="connsiteX16" fmla="*/ 0 w 4207024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867148 w 4108443"/>
              <a:gd name="connsiteY11" fmla="*/ 3464719 h 5143500"/>
              <a:gd name="connsiteX12" fmla="*/ 4000498 w 4108443"/>
              <a:gd name="connsiteY12" fmla="*/ 3681413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867148 w 4108443"/>
              <a:gd name="connsiteY11" fmla="*/ 3464719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6630 w 4108443"/>
              <a:gd name="connsiteY12" fmla="*/ 3845719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6630 w 4108443"/>
              <a:gd name="connsiteY12" fmla="*/ 3845719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11980"/>
              <a:gd name="connsiteY0" fmla="*/ 0 h 5143500"/>
              <a:gd name="connsiteX1" fmla="*/ 3806019 w 4111980"/>
              <a:gd name="connsiteY1" fmla="*/ 0 h 5143500"/>
              <a:gd name="connsiteX2" fmla="*/ 3803650 w 4111980"/>
              <a:gd name="connsiteY2" fmla="*/ 1406525 h 5143500"/>
              <a:gd name="connsiteX3" fmla="*/ 3529011 w 4111980"/>
              <a:gd name="connsiteY3" fmla="*/ 1547812 h 5143500"/>
              <a:gd name="connsiteX4" fmla="*/ 3529012 w 4111980"/>
              <a:gd name="connsiteY4" fmla="*/ 1912143 h 5143500"/>
              <a:gd name="connsiteX5" fmla="*/ 3803650 w 4111980"/>
              <a:gd name="connsiteY5" fmla="*/ 2053431 h 5143500"/>
              <a:gd name="connsiteX6" fmla="*/ 3807618 w 4111980"/>
              <a:gd name="connsiteY6" fmla="*/ 2371725 h 5143500"/>
              <a:gd name="connsiteX7" fmla="*/ 3529012 w 4111980"/>
              <a:gd name="connsiteY7" fmla="*/ 2509838 h 5143500"/>
              <a:gd name="connsiteX8" fmla="*/ 3526630 w 4111980"/>
              <a:gd name="connsiteY8" fmla="*/ 2876551 h 5143500"/>
              <a:gd name="connsiteX9" fmla="*/ 3807619 w 4111980"/>
              <a:gd name="connsiteY9" fmla="*/ 3017044 h 5143500"/>
              <a:gd name="connsiteX10" fmla="*/ 3812381 w 4111980"/>
              <a:gd name="connsiteY10" fmla="*/ 3338513 h 5143500"/>
              <a:gd name="connsiteX11" fmla="*/ 3526630 w 4111980"/>
              <a:gd name="connsiteY11" fmla="*/ 3479006 h 5143500"/>
              <a:gd name="connsiteX12" fmla="*/ 3526630 w 4111980"/>
              <a:gd name="connsiteY12" fmla="*/ 3845719 h 5143500"/>
              <a:gd name="connsiteX13" fmla="*/ 3811587 w 4111980"/>
              <a:gd name="connsiteY13" fmla="*/ 3984625 h 5143500"/>
              <a:gd name="connsiteX14" fmla="*/ 3806019 w 4111980"/>
              <a:gd name="connsiteY14" fmla="*/ 5143500 h 5143500"/>
              <a:gd name="connsiteX15" fmla="*/ 0 w 4111980"/>
              <a:gd name="connsiteY15" fmla="*/ 5143500 h 5143500"/>
              <a:gd name="connsiteX16" fmla="*/ 0 w 4111980"/>
              <a:gd name="connsiteY16" fmla="*/ 0 h 5143500"/>
              <a:gd name="connsiteX0" fmla="*/ 0 w 4115580"/>
              <a:gd name="connsiteY0" fmla="*/ 0 h 5143500"/>
              <a:gd name="connsiteX1" fmla="*/ 3806019 w 4115580"/>
              <a:gd name="connsiteY1" fmla="*/ 0 h 5143500"/>
              <a:gd name="connsiteX2" fmla="*/ 3803650 w 4115580"/>
              <a:gd name="connsiteY2" fmla="*/ 1406525 h 5143500"/>
              <a:gd name="connsiteX3" fmla="*/ 3529011 w 4115580"/>
              <a:gd name="connsiteY3" fmla="*/ 1547812 h 5143500"/>
              <a:gd name="connsiteX4" fmla="*/ 3529012 w 4115580"/>
              <a:gd name="connsiteY4" fmla="*/ 1912143 h 5143500"/>
              <a:gd name="connsiteX5" fmla="*/ 3803650 w 4115580"/>
              <a:gd name="connsiteY5" fmla="*/ 2053431 h 5143500"/>
              <a:gd name="connsiteX6" fmla="*/ 3807618 w 4115580"/>
              <a:gd name="connsiteY6" fmla="*/ 2371725 h 5143500"/>
              <a:gd name="connsiteX7" fmla="*/ 3529012 w 4115580"/>
              <a:gd name="connsiteY7" fmla="*/ 2509838 h 5143500"/>
              <a:gd name="connsiteX8" fmla="*/ 3526630 w 4115580"/>
              <a:gd name="connsiteY8" fmla="*/ 2876551 h 5143500"/>
              <a:gd name="connsiteX9" fmla="*/ 3807619 w 4115580"/>
              <a:gd name="connsiteY9" fmla="*/ 3017044 h 5143500"/>
              <a:gd name="connsiteX10" fmla="*/ 3812381 w 4115580"/>
              <a:gd name="connsiteY10" fmla="*/ 3338513 h 5143500"/>
              <a:gd name="connsiteX11" fmla="*/ 3526630 w 4115580"/>
              <a:gd name="connsiteY11" fmla="*/ 3479006 h 5143500"/>
              <a:gd name="connsiteX12" fmla="*/ 3526630 w 4115580"/>
              <a:gd name="connsiteY12" fmla="*/ 3845719 h 5143500"/>
              <a:gd name="connsiteX13" fmla="*/ 3811587 w 4115580"/>
              <a:gd name="connsiteY13" fmla="*/ 3984625 h 5143500"/>
              <a:gd name="connsiteX14" fmla="*/ 3806019 w 4115580"/>
              <a:gd name="connsiteY14" fmla="*/ 5143500 h 5143500"/>
              <a:gd name="connsiteX15" fmla="*/ 0 w 4115580"/>
              <a:gd name="connsiteY15" fmla="*/ 5143500 h 5143500"/>
              <a:gd name="connsiteX16" fmla="*/ 0 w 4115580"/>
              <a:gd name="connsiteY16" fmla="*/ 0 h 5143500"/>
              <a:gd name="connsiteX0" fmla="*/ 0 w 3819472"/>
              <a:gd name="connsiteY0" fmla="*/ 0 h 5143500"/>
              <a:gd name="connsiteX1" fmla="*/ 3806019 w 3819472"/>
              <a:gd name="connsiteY1" fmla="*/ 0 h 5143500"/>
              <a:gd name="connsiteX2" fmla="*/ 3803650 w 3819472"/>
              <a:gd name="connsiteY2" fmla="*/ 1406525 h 5143500"/>
              <a:gd name="connsiteX3" fmla="*/ 3529011 w 3819472"/>
              <a:gd name="connsiteY3" fmla="*/ 1547812 h 5143500"/>
              <a:gd name="connsiteX4" fmla="*/ 3529012 w 3819472"/>
              <a:gd name="connsiteY4" fmla="*/ 1912143 h 5143500"/>
              <a:gd name="connsiteX5" fmla="*/ 3803650 w 3819472"/>
              <a:gd name="connsiteY5" fmla="*/ 2053431 h 5143500"/>
              <a:gd name="connsiteX6" fmla="*/ 3807618 w 3819472"/>
              <a:gd name="connsiteY6" fmla="*/ 2371725 h 5143500"/>
              <a:gd name="connsiteX7" fmla="*/ 3529012 w 3819472"/>
              <a:gd name="connsiteY7" fmla="*/ 2509838 h 5143500"/>
              <a:gd name="connsiteX8" fmla="*/ 3526630 w 3819472"/>
              <a:gd name="connsiteY8" fmla="*/ 2876551 h 5143500"/>
              <a:gd name="connsiteX9" fmla="*/ 3807619 w 3819472"/>
              <a:gd name="connsiteY9" fmla="*/ 3017044 h 5143500"/>
              <a:gd name="connsiteX10" fmla="*/ 3812381 w 3819472"/>
              <a:gd name="connsiteY10" fmla="*/ 3338513 h 5143500"/>
              <a:gd name="connsiteX11" fmla="*/ 3526630 w 3819472"/>
              <a:gd name="connsiteY11" fmla="*/ 3479006 h 5143500"/>
              <a:gd name="connsiteX12" fmla="*/ 3526630 w 3819472"/>
              <a:gd name="connsiteY12" fmla="*/ 3845719 h 5143500"/>
              <a:gd name="connsiteX13" fmla="*/ 3811587 w 3819472"/>
              <a:gd name="connsiteY13" fmla="*/ 3984625 h 5143500"/>
              <a:gd name="connsiteX14" fmla="*/ 3806019 w 3819472"/>
              <a:gd name="connsiteY14" fmla="*/ 5143500 h 5143500"/>
              <a:gd name="connsiteX15" fmla="*/ 0 w 3819472"/>
              <a:gd name="connsiteY15" fmla="*/ 5143500 h 5143500"/>
              <a:gd name="connsiteX16" fmla="*/ 0 w 3819472"/>
              <a:gd name="connsiteY16" fmla="*/ 0 h 5143500"/>
              <a:gd name="connsiteX0" fmla="*/ 0 w 3812381"/>
              <a:gd name="connsiteY0" fmla="*/ 0 h 5143500"/>
              <a:gd name="connsiteX1" fmla="*/ 3806019 w 3812381"/>
              <a:gd name="connsiteY1" fmla="*/ 0 h 5143500"/>
              <a:gd name="connsiteX2" fmla="*/ 3803650 w 3812381"/>
              <a:gd name="connsiteY2" fmla="*/ 1406525 h 5143500"/>
              <a:gd name="connsiteX3" fmla="*/ 3529011 w 3812381"/>
              <a:gd name="connsiteY3" fmla="*/ 1547812 h 5143500"/>
              <a:gd name="connsiteX4" fmla="*/ 3529012 w 3812381"/>
              <a:gd name="connsiteY4" fmla="*/ 1912143 h 5143500"/>
              <a:gd name="connsiteX5" fmla="*/ 3803650 w 3812381"/>
              <a:gd name="connsiteY5" fmla="*/ 2053431 h 5143500"/>
              <a:gd name="connsiteX6" fmla="*/ 3807618 w 3812381"/>
              <a:gd name="connsiteY6" fmla="*/ 2371725 h 5143500"/>
              <a:gd name="connsiteX7" fmla="*/ 3529012 w 3812381"/>
              <a:gd name="connsiteY7" fmla="*/ 2509838 h 5143500"/>
              <a:gd name="connsiteX8" fmla="*/ 3526630 w 3812381"/>
              <a:gd name="connsiteY8" fmla="*/ 2876551 h 5143500"/>
              <a:gd name="connsiteX9" fmla="*/ 3807619 w 3812381"/>
              <a:gd name="connsiteY9" fmla="*/ 3017044 h 5143500"/>
              <a:gd name="connsiteX10" fmla="*/ 3812381 w 3812381"/>
              <a:gd name="connsiteY10" fmla="*/ 3338513 h 5143500"/>
              <a:gd name="connsiteX11" fmla="*/ 3526630 w 3812381"/>
              <a:gd name="connsiteY11" fmla="*/ 3479006 h 5143500"/>
              <a:gd name="connsiteX12" fmla="*/ 3526630 w 3812381"/>
              <a:gd name="connsiteY12" fmla="*/ 3845719 h 5143500"/>
              <a:gd name="connsiteX13" fmla="*/ 3811587 w 3812381"/>
              <a:gd name="connsiteY13" fmla="*/ 3984625 h 5143500"/>
              <a:gd name="connsiteX14" fmla="*/ 3806019 w 3812381"/>
              <a:gd name="connsiteY14" fmla="*/ 5143500 h 5143500"/>
              <a:gd name="connsiteX15" fmla="*/ 0 w 3812381"/>
              <a:gd name="connsiteY15" fmla="*/ 5143500 h 5143500"/>
              <a:gd name="connsiteX16" fmla="*/ 0 w 3812381"/>
              <a:gd name="connsiteY16" fmla="*/ 0 h 5143500"/>
              <a:gd name="connsiteX0" fmla="*/ 30956 w 3812381"/>
              <a:gd name="connsiteY0" fmla="*/ 0 h 5143500"/>
              <a:gd name="connsiteX1" fmla="*/ 3806019 w 3812381"/>
              <a:gd name="connsiteY1" fmla="*/ 0 h 5143500"/>
              <a:gd name="connsiteX2" fmla="*/ 3803650 w 3812381"/>
              <a:gd name="connsiteY2" fmla="*/ 1406525 h 5143500"/>
              <a:gd name="connsiteX3" fmla="*/ 3529011 w 3812381"/>
              <a:gd name="connsiteY3" fmla="*/ 1547812 h 5143500"/>
              <a:gd name="connsiteX4" fmla="*/ 3529012 w 3812381"/>
              <a:gd name="connsiteY4" fmla="*/ 1912143 h 5143500"/>
              <a:gd name="connsiteX5" fmla="*/ 3803650 w 3812381"/>
              <a:gd name="connsiteY5" fmla="*/ 2053431 h 5143500"/>
              <a:gd name="connsiteX6" fmla="*/ 3807618 w 3812381"/>
              <a:gd name="connsiteY6" fmla="*/ 2371725 h 5143500"/>
              <a:gd name="connsiteX7" fmla="*/ 3529012 w 3812381"/>
              <a:gd name="connsiteY7" fmla="*/ 2509838 h 5143500"/>
              <a:gd name="connsiteX8" fmla="*/ 3526630 w 3812381"/>
              <a:gd name="connsiteY8" fmla="*/ 2876551 h 5143500"/>
              <a:gd name="connsiteX9" fmla="*/ 3807619 w 3812381"/>
              <a:gd name="connsiteY9" fmla="*/ 3017044 h 5143500"/>
              <a:gd name="connsiteX10" fmla="*/ 3812381 w 3812381"/>
              <a:gd name="connsiteY10" fmla="*/ 3338513 h 5143500"/>
              <a:gd name="connsiteX11" fmla="*/ 3526630 w 3812381"/>
              <a:gd name="connsiteY11" fmla="*/ 3479006 h 5143500"/>
              <a:gd name="connsiteX12" fmla="*/ 3526630 w 3812381"/>
              <a:gd name="connsiteY12" fmla="*/ 3845719 h 5143500"/>
              <a:gd name="connsiteX13" fmla="*/ 3811587 w 3812381"/>
              <a:gd name="connsiteY13" fmla="*/ 3984625 h 5143500"/>
              <a:gd name="connsiteX14" fmla="*/ 3806019 w 3812381"/>
              <a:gd name="connsiteY14" fmla="*/ 5143500 h 5143500"/>
              <a:gd name="connsiteX15" fmla="*/ 0 w 3812381"/>
              <a:gd name="connsiteY15" fmla="*/ 5143500 h 5143500"/>
              <a:gd name="connsiteX16" fmla="*/ 30956 w 381238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1901" h="5143500">
                <a:moveTo>
                  <a:pt x="476" y="0"/>
                </a:moveTo>
                <a:lnTo>
                  <a:pt x="3775539" y="0"/>
                </a:lnTo>
                <a:cubicBezTo>
                  <a:pt x="3774354" y="703262"/>
                  <a:pt x="3773960" y="940858"/>
                  <a:pt x="3773170" y="1406525"/>
                </a:cubicBezTo>
                <a:cubicBezTo>
                  <a:pt x="3592461" y="1496219"/>
                  <a:pt x="3741419" y="1415785"/>
                  <a:pt x="3498531" y="1547812"/>
                </a:cubicBezTo>
                <a:cubicBezTo>
                  <a:pt x="3500383" y="1790435"/>
                  <a:pt x="3495621" y="1702858"/>
                  <a:pt x="3498532" y="1912143"/>
                </a:cubicBezTo>
                <a:cubicBezTo>
                  <a:pt x="3596692" y="1969027"/>
                  <a:pt x="3649346" y="1990724"/>
                  <a:pt x="3773170" y="2053431"/>
                </a:cubicBezTo>
                <a:cubicBezTo>
                  <a:pt x="3772376" y="2270521"/>
                  <a:pt x="3772904" y="2226602"/>
                  <a:pt x="3777138" y="2371725"/>
                </a:cubicBezTo>
                <a:cubicBezTo>
                  <a:pt x="3640877" y="2439856"/>
                  <a:pt x="3618784" y="2446338"/>
                  <a:pt x="3498532" y="2509838"/>
                </a:cubicBezTo>
                <a:cubicBezTo>
                  <a:pt x="3499325" y="2639219"/>
                  <a:pt x="3489006" y="2756695"/>
                  <a:pt x="3496150" y="2876551"/>
                </a:cubicBezTo>
                <a:cubicBezTo>
                  <a:pt x="3641406" y="2953544"/>
                  <a:pt x="3771715" y="3018896"/>
                  <a:pt x="3777139" y="3017044"/>
                </a:cubicBezTo>
                <a:cubicBezTo>
                  <a:pt x="3775551" y="3149600"/>
                  <a:pt x="3777535" y="3180954"/>
                  <a:pt x="3781901" y="3338513"/>
                </a:cubicBezTo>
                <a:cubicBezTo>
                  <a:pt x="3650535" y="3398441"/>
                  <a:pt x="3607407" y="3422121"/>
                  <a:pt x="3496150" y="3479006"/>
                </a:cubicBezTo>
                <a:cubicBezTo>
                  <a:pt x="3496548" y="3636168"/>
                  <a:pt x="3492711" y="3745574"/>
                  <a:pt x="3496150" y="3845719"/>
                </a:cubicBezTo>
                <a:cubicBezTo>
                  <a:pt x="3613889" y="3907763"/>
                  <a:pt x="3711126" y="3950494"/>
                  <a:pt x="3781107" y="3984625"/>
                </a:cubicBezTo>
                <a:cubicBezTo>
                  <a:pt x="3780840" y="4539853"/>
                  <a:pt x="3779772" y="4496329"/>
                  <a:pt x="3775539" y="5143500"/>
                </a:cubicBezTo>
                <a:lnTo>
                  <a:pt x="0" y="5143500"/>
                </a:lnTo>
                <a:cubicBezTo>
                  <a:pt x="159" y="3429000"/>
                  <a:pt x="317" y="1714500"/>
                  <a:pt x="476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IN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074800" y="381030"/>
            <a:ext cx="4474840" cy="85725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853A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68778" y="1365886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168778" y="161183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168778" y="2362076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68778" y="260802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168778" y="3310880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168778" y="3556825"/>
            <a:ext cx="4219646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Hexagon 25"/>
          <p:cNvSpPr/>
          <p:nvPr userDrawn="1"/>
        </p:nvSpPr>
        <p:spPr>
          <a:xfrm rot="16200000">
            <a:off x="3446160" y="1452284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610752" y="1571155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sp>
        <p:nvSpPr>
          <p:cNvPr id="29" name="Hexagon 28"/>
          <p:cNvSpPr/>
          <p:nvPr userDrawn="1"/>
        </p:nvSpPr>
        <p:spPr>
          <a:xfrm rot="16200000">
            <a:off x="3446160" y="2414775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3610752" y="2533646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sp>
        <p:nvSpPr>
          <p:cNvPr id="41" name="Hexagon 40"/>
          <p:cNvSpPr/>
          <p:nvPr userDrawn="1"/>
        </p:nvSpPr>
        <p:spPr>
          <a:xfrm rot="16200000">
            <a:off x="3446160" y="3380980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610752" y="349985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Slide Number Placeholder 3"/>
          <p:cNvSpPr txBox="1">
            <a:spLocks/>
          </p:cNvSpPr>
          <p:nvPr userDrawn="1"/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7495182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>
                <a:solidFill>
                  <a:srgbClr val="1D1D1D"/>
                </a:solidFill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851670"/>
            <a:ext cx="8208963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572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7495182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851670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032" y="1851670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92780" y="1851670"/>
            <a:ext cx="2743200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50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8229600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1851670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63584" y="1851670"/>
            <a:ext cx="4041648" cy="1872207"/>
          </a:xfrm>
        </p:spPr>
        <p:txBody>
          <a:bodyPr/>
          <a:lstStyle>
            <a:lvl1pPr>
              <a:defRPr>
                <a:solidFill>
                  <a:srgbClr val="1D1D1D"/>
                </a:solidFill>
              </a:defRPr>
            </a:lvl1pPr>
            <a:lvl2pPr>
              <a:defRPr>
                <a:solidFill>
                  <a:srgbClr val="1D1D1D"/>
                </a:solidFill>
              </a:defRPr>
            </a:lvl2pPr>
            <a:lvl3pPr>
              <a:defRPr/>
            </a:lvl3pPr>
          </a:lstStyle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763584" y="901700"/>
            <a:ext cx="3750766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3584" y="1241698"/>
            <a:ext cx="3750765" cy="552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55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EAA4B8-C831-4541-B7CA-975592243C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27625" y="771550"/>
            <a:ext cx="3817938" cy="3384376"/>
          </a:xfrm>
        </p:spPr>
        <p:txBody>
          <a:bodyPr/>
          <a:lstStyle>
            <a:lvl1pPr marL="0" indent="0" algn="ctr">
              <a:spcBef>
                <a:spcPts val="3000"/>
              </a:spcBef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7178" y="160259"/>
            <a:ext cx="4254822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7178" y="901700"/>
            <a:ext cx="4248150" cy="3841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17179" y="1241698"/>
            <a:ext cx="4254821" cy="2914228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/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75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clouds, outdoor, sunset&#10;&#10;Description automatically generated">
            <a:extLst>
              <a:ext uri="{FF2B5EF4-FFF2-40B4-BE49-F238E27FC236}">
                <a16:creationId xmlns:a16="http://schemas.microsoft.com/office/drawing/2014/main" id="{12B5FDA1-F022-10B5-B1F9-083840E1D4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-4956"/>
            <a:ext cx="9160933" cy="5154552"/>
          </a:xfrm>
          <a:prstGeom prst="rect">
            <a:avLst/>
          </a:prstGeom>
        </p:spPr>
      </p:pic>
      <p:sp>
        <p:nvSpPr>
          <p:cNvPr id="2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46220" y="953929"/>
            <a:ext cx="4626252" cy="698182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solidFill>
                  <a:srgbClr val="B7D54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46220" y="1805872"/>
            <a:ext cx="4673852" cy="2350054"/>
          </a:xfrm>
        </p:spPr>
        <p:txBody>
          <a:bodyPr>
            <a:noAutofit/>
          </a:bodyPr>
          <a:lstStyle>
            <a:lvl1pPr marL="274320" indent="-274320">
              <a:spcBef>
                <a:spcPts val="1200"/>
              </a:spcBef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Freeform 5"/>
          <p:cNvSpPr>
            <a:spLocks/>
          </p:cNvSpPr>
          <p:nvPr userDrawn="1"/>
        </p:nvSpPr>
        <p:spPr bwMode="auto">
          <a:xfrm>
            <a:off x="6937375" y="-317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90C95-A3A2-6DBA-0DD5-3FE00D341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08238"/>
            <a:ext cx="1095823" cy="277859"/>
          </a:xfrm>
          <a:prstGeom prst="rect">
            <a:avLst/>
          </a:prstGeom>
        </p:spPr>
      </p:pic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54962D12-12E3-082C-10BE-294309D1B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47" y="3978541"/>
            <a:ext cx="3318173" cy="8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42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94B9AE-3177-C97A-34F3-8FDAE7F64026}"/>
              </a:ext>
            </a:extLst>
          </p:cNvPr>
          <p:cNvSpPr/>
          <p:nvPr userDrawn="1"/>
        </p:nvSpPr>
        <p:spPr>
          <a:xfrm>
            <a:off x="3806019" y="-3175"/>
            <a:ext cx="53379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0C7B2-FF62-40B3-A725-FA58DC31C9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" b="139"/>
          <a:stretch/>
        </p:blipFill>
        <p:spPr>
          <a:xfrm>
            <a:off x="-82910" y="1"/>
            <a:ext cx="3888929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074800" y="381030"/>
            <a:ext cx="4474840" cy="85725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853A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68778" y="1365886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168778" y="161183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168778" y="2362076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68778" y="260802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168778" y="3310880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168778" y="3556825"/>
            <a:ext cx="4219646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41" name="Hexagon 40"/>
          <p:cNvSpPr/>
          <p:nvPr userDrawn="1"/>
        </p:nvSpPr>
        <p:spPr>
          <a:xfrm rot="16200000">
            <a:off x="3481407" y="1452284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exagon 41"/>
          <p:cNvSpPr/>
          <p:nvPr userDrawn="1"/>
        </p:nvSpPr>
        <p:spPr>
          <a:xfrm rot="16200000">
            <a:off x="3481407" y="2414775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xagon 43"/>
          <p:cNvSpPr/>
          <p:nvPr userDrawn="1"/>
        </p:nvSpPr>
        <p:spPr>
          <a:xfrm rot="16200000">
            <a:off x="3481407" y="3380980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645999" y="1571155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48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3645999" y="2533646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sp>
        <p:nvSpPr>
          <p:cNvPr id="49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645999" y="349985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00"/>
            </a:lvl1pPr>
          </a:lstStyle>
          <a:p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E534DDF-E314-D74F-AFD5-380AB3F28799}"/>
              </a:ext>
            </a:extLst>
          </p:cNvPr>
          <p:cNvSpPr>
            <a:spLocks/>
          </p:cNvSpPr>
          <p:nvPr userDrawn="1"/>
        </p:nvSpPr>
        <p:spPr bwMode="auto">
          <a:xfrm>
            <a:off x="6937375" y="-317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170495-FE1B-D97A-2612-F404E3DAB8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08238"/>
            <a:ext cx="1095823" cy="277859"/>
          </a:xfrm>
          <a:prstGeom prst="rect">
            <a:avLst/>
          </a:prstGeom>
        </p:spPr>
      </p:pic>
      <p:pic>
        <p:nvPicPr>
          <p:cNvPr id="9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E48323F5-2AD0-4D0F-C140-D5308A46A9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2" y="4514637"/>
            <a:ext cx="2241112" cy="58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5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 Slide withou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94DB05-6ECE-7C89-28D0-C73B6AD4B222}"/>
              </a:ext>
            </a:extLst>
          </p:cNvPr>
          <p:cNvSpPr/>
          <p:nvPr userDrawn="1"/>
        </p:nvSpPr>
        <p:spPr>
          <a:xfrm>
            <a:off x="3806019" y="-3175"/>
            <a:ext cx="53379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4FFF842-B960-C5A6-7FA9-DEEA7A2ACA72}"/>
              </a:ext>
            </a:extLst>
          </p:cNvPr>
          <p:cNvSpPr>
            <a:spLocks/>
          </p:cNvSpPr>
          <p:nvPr userDrawn="1"/>
        </p:nvSpPr>
        <p:spPr bwMode="auto">
          <a:xfrm>
            <a:off x="6937375" y="-317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57009-3F87-D9EC-1042-49A64E60D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08238"/>
            <a:ext cx="1095823" cy="277859"/>
          </a:xfrm>
          <a:prstGeom prst="rect">
            <a:avLst/>
          </a:prstGeom>
        </p:spPr>
      </p:pic>
      <p:pic>
        <p:nvPicPr>
          <p:cNvPr id="8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64F66672-5D9D-D803-CFA2-781E842DD3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2" y="4505629"/>
            <a:ext cx="2241112" cy="5807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074800" y="381030"/>
            <a:ext cx="4474840" cy="85725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853A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68778" y="1365886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168778" y="161183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168778" y="2362076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68778" y="260802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168778" y="3310880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168778" y="3556825"/>
            <a:ext cx="4219646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645999" y="1571155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sp>
        <p:nvSpPr>
          <p:cNvPr id="48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3645999" y="2533646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sp>
        <p:nvSpPr>
          <p:cNvPr id="49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645999" y="349985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-1989" y="0"/>
            <a:ext cx="3781901" cy="5143500"/>
          </a:xfrm>
          <a:custGeom>
            <a:avLst/>
            <a:gdLst>
              <a:gd name="connsiteX0" fmla="*/ 0 w 3806019"/>
              <a:gd name="connsiteY0" fmla="*/ 0 h 5143500"/>
              <a:gd name="connsiteX1" fmla="*/ 3806019 w 3806019"/>
              <a:gd name="connsiteY1" fmla="*/ 0 h 5143500"/>
              <a:gd name="connsiteX2" fmla="*/ 3806019 w 3806019"/>
              <a:gd name="connsiteY2" fmla="*/ 5143500 h 5143500"/>
              <a:gd name="connsiteX3" fmla="*/ 0 w 3806019"/>
              <a:gd name="connsiteY3" fmla="*/ 5143500 h 5143500"/>
              <a:gd name="connsiteX4" fmla="*/ 0 w 3806019"/>
              <a:gd name="connsiteY4" fmla="*/ 0 h 5143500"/>
              <a:gd name="connsiteX0" fmla="*/ 0 w 3806019"/>
              <a:gd name="connsiteY0" fmla="*/ 0 h 5143500"/>
              <a:gd name="connsiteX1" fmla="*/ 3806019 w 3806019"/>
              <a:gd name="connsiteY1" fmla="*/ 0 h 5143500"/>
              <a:gd name="connsiteX2" fmla="*/ 3803650 w 3806019"/>
              <a:gd name="connsiteY2" fmla="*/ 1397000 h 5143500"/>
              <a:gd name="connsiteX3" fmla="*/ 3806019 w 3806019"/>
              <a:gd name="connsiteY3" fmla="*/ 5143500 h 5143500"/>
              <a:gd name="connsiteX4" fmla="*/ 0 w 3806019"/>
              <a:gd name="connsiteY4" fmla="*/ 5143500 h 5143500"/>
              <a:gd name="connsiteX5" fmla="*/ 0 w 3806019"/>
              <a:gd name="connsiteY5" fmla="*/ 0 h 5143500"/>
              <a:gd name="connsiteX0" fmla="*/ 0 w 4087245"/>
              <a:gd name="connsiteY0" fmla="*/ 0 h 5143500"/>
              <a:gd name="connsiteX1" fmla="*/ 3806019 w 4087245"/>
              <a:gd name="connsiteY1" fmla="*/ 0 h 5143500"/>
              <a:gd name="connsiteX2" fmla="*/ 3803650 w 4087245"/>
              <a:gd name="connsiteY2" fmla="*/ 1397000 h 5143500"/>
              <a:gd name="connsiteX3" fmla="*/ 3803650 w 4087245"/>
              <a:gd name="connsiteY3" fmla="*/ 2060575 h 5143500"/>
              <a:gd name="connsiteX4" fmla="*/ 3806019 w 4087245"/>
              <a:gd name="connsiteY4" fmla="*/ 5143500 h 5143500"/>
              <a:gd name="connsiteX5" fmla="*/ 0 w 4087245"/>
              <a:gd name="connsiteY5" fmla="*/ 5143500 h 5143500"/>
              <a:gd name="connsiteX6" fmla="*/ 0 w 4087245"/>
              <a:gd name="connsiteY6" fmla="*/ 0 h 5143500"/>
              <a:gd name="connsiteX0" fmla="*/ 0 w 4138638"/>
              <a:gd name="connsiteY0" fmla="*/ 0 h 5143500"/>
              <a:gd name="connsiteX1" fmla="*/ 3806019 w 4138638"/>
              <a:gd name="connsiteY1" fmla="*/ 0 h 5143500"/>
              <a:gd name="connsiteX2" fmla="*/ 3803650 w 4138638"/>
              <a:gd name="connsiteY2" fmla="*/ 1397000 h 5143500"/>
              <a:gd name="connsiteX3" fmla="*/ 3803650 w 4138638"/>
              <a:gd name="connsiteY3" fmla="*/ 2060575 h 5143500"/>
              <a:gd name="connsiteX4" fmla="*/ 3943350 w 4138638"/>
              <a:gd name="connsiteY4" fmla="*/ 3009900 h 5143500"/>
              <a:gd name="connsiteX5" fmla="*/ 3806019 w 4138638"/>
              <a:gd name="connsiteY5" fmla="*/ 5143500 h 5143500"/>
              <a:gd name="connsiteX6" fmla="*/ 0 w 4138638"/>
              <a:gd name="connsiteY6" fmla="*/ 5143500 h 5143500"/>
              <a:gd name="connsiteX7" fmla="*/ 0 w 4138638"/>
              <a:gd name="connsiteY7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803650 w 4203605"/>
              <a:gd name="connsiteY3" fmla="*/ 2060575 h 5143500"/>
              <a:gd name="connsiteX4" fmla="*/ 3943350 w 4203605"/>
              <a:gd name="connsiteY4" fmla="*/ 3009900 h 5143500"/>
              <a:gd name="connsiteX5" fmla="*/ 4102099 w 4203605"/>
              <a:gd name="connsiteY5" fmla="*/ 4022725 h 5143500"/>
              <a:gd name="connsiteX6" fmla="*/ 3806019 w 4203605"/>
              <a:gd name="connsiteY6" fmla="*/ 5143500 h 5143500"/>
              <a:gd name="connsiteX7" fmla="*/ 0 w 4203605"/>
              <a:gd name="connsiteY7" fmla="*/ 5143500 h 5143500"/>
              <a:gd name="connsiteX8" fmla="*/ 0 w 4203605"/>
              <a:gd name="connsiteY8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803650 w 4203605"/>
              <a:gd name="connsiteY3" fmla="*/ 2060575 h 5143500"/>
              <a:gd name="connsiteX4" fmla="*/ 3943350 w 4203605"/>
              <a:gd name="connsiteY4" fmla="*/ 3009900 h 5143500"/>
              <a:gd name="connsiteX5" fmla="*/ 4102099 w 4203605"/>
              <a:gd name="connsiteY5" fmla="*/ 4022725 h 5143500"/>
              <a:gd name="connsiteX6" fmla="*/ 3806019 w 4203605"/>
              <a:gd name="connsiteY6" fmla="*/ 5143500 h 5143500"/>
              <a:gd name="connsiteX7" fmla="*/ 0 w 4203605"/>
              <a:gd name="connsiteY7" fmla="*/ 5143500 h 5143500"/>
              <a:gd name="connsiteX8" fmla="*/ 0 w 4203605"/>
              <a:gd name="connsiteY8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36155 w 4203605"/>
              <a:gd name="connsiteY3" fmla="*/ 1552575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700462 w 4203605"/>
              <a:gd name="connsiteY4" fmla="*/ 1847850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67149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43350 w 4203605"/>
              <a:gd name="connsiteY8" fmla="*/ 3009900 h 5143500"/>
              <a:gd name="connsiteX9" fmla="*/ 4102099 w 4203605"/>
              <a:gd name="connsiteY9" fmla="*/ 4022725 h 5143500"/>
              <a:gd name="connsiteX10" fmla="*/ 3806019 w 4203605"/>
              <a:gd name="connsiteY10" fmla="*/ 5143500 h 5143500"/>
              <a:gd name="connsiteX11" fmla="*/ 0 w 4203605"/>
              <a:gd name="connsiteY11" fmla="*/ 5143500 h 5143500"/>
              <a:gd name="connsiteX12" fmla="*/ 0 w 4203605"/>
              <a:gd name="connsiteY12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12393 w 4203605"/>
              <a:gd name="connsiteY8" fmla="*/ 2847975 h 5143500"/>
              <a:gd name="connsiteX9" fmla="*/ 3943350 w 4203605"/>
              <a:gd name="connsiteY9" fmla="*/ 3009900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12393 w 4203605"/>
              <a:gd name="connsiteY8" fmla="*/ 2847975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1868 w 4203605"/>
              <a:gd name="connsiteY7" fmla="*/ 2507456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57587 w 4203605"/>
              <a:gd name="connsiteY7" fmla="*/ 2566987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6630 w 4203605"/>
              <a:gd name="connsiteY8" fmla="*/ 2876551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6630 w 4203605"/>
              <a:gd name="connsiteY8" fmla="*/ 2876551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902868 w 4205927"/>
              <a:gd name="connsiteY10" fmla="*/ 3328988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12381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12381 w 4205927"/>
              <a:gd name="connsiteY10" fmla="*/ 3338513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83818 w 4207024"/>
              <a:gd name="connsiteY11" fmla="*/ 3469481 h 5143500"/>
              <a:gd name="connsiteX12" fmla="*/ 4102099 w 4207024"/>
              <a:gd name="connsiteY12" fmla="*/ 4022725 h 5143500"/>
              <a:gd name="connsiteX13" fmla="*/ 3806019 w 4207024"/>
              <a:gd name="connsiteY13" fmla="*/ 5143500 h 5143500"/>
              <a:gd name="connsiteX14" fmla="*/ 0 w 4207024"/>
              <a:gd name="connsiteY14" fmla="*/ 5143500 h 5143500"/>
              <a:gd name="connsiteX15" fmla="*/ 0 w 4207024"/>
              <a:gd name="connsiteY15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4102099 w 4207024"/>
              <a:gd name="connsiteY11" fmla="*/ 4022725 h 5143500"/>
              <a:gd name="connsiteX12" fmla="*/ 3806019 w 4207024"/>
              <a:gd name="connsiteY12" fmla="*/ 5143500 h 5143500"/>
              <a:gd name="connsiteX13" fmla="*/ 0 w 4207024"/>
              <a:gd name="connsiteY13" fmla="*/ 5143500 h 5143500"/>
              <a:gd name="connsiteX14" fmla="*/ 0 w 4207024"/>
              <a:gd name="connsiteY14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67148 w 4207024"/>
              <a:gd name="connsiteY11" fmla="*/ 3464719 h 5143500"/>
              <a:gd name="connsiteX12" fmla="*/ 4102099 w 4207024"/>
              <a:gd name="connsiteY12" fmla="*/ 4022725 h 5143500"/>
              <a:gd name="connsiteX13" fmla="*/ 3806019 w 4207024"/>
              <a:gd name="connsiteY13" fmla="*/ 5143500 h 5143500"/>
              <a:gd name="connsiteX14" fmla="*/ 0 w 4207024"/>
              <a:gd name="connsiteY14" fmla="*/ 5143500 h 5143500"/>
              <a:gd name="connsiteX15" fmla="*/ 0 w 4207024"/>
              <a:gd name="connsiteY15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67148 w 4207024"/>
              <a:gd name="connsiteY11" fmla="*/ 3464719 h 5143500"/>
              <a:gd name="connsiteX12" fmla="*/ 4000498 w 4207024"/>
              <a:gd name="connsiteY12" fmla="*/ 3681413 h 5143500"/>
              <a:gd name="connsiteX13" fmla="*/ 4102099 w 4207024"/>
              <a:gd name="connsiteY13" fmla="*/ 4022725 h 5143500"/>
              <a:gd name="connsiteX14" fmla="*/ 3806019 w 4207024"/>
              <a:gd name="connsiteY14" fmla="*/ 5143500 h 5143500"/>
              <a:gd name="connsiteX15" fmla="*/ 0 w 4207024"/>
              <a:gd name="connsiteY15" fmla="*/ 5143500 h 5143500"/>
              <a:gd name="connsiteX16" fmla="*/ 0 w 4207024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867148 w 4108443"/>
              <a:gd name="connsiteY11" fmla="*/ 3464719 h 5143500"/>
              <a:gd name="connsiteX12" fmla="*/ 4000498 w 4108443"/>
              <a:gd name="connsiteY12" fmla="*/ 3681413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867148 w 4108443"/>
              <a:gd name="connsiteY11" fmla="*/ 3464719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6630 w 4108443"/>
              <a:gd name="connsiteY12" fmla="*/ 3845719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6630 w 4108443"/>
              <a:gd name="connsiteY12" fmla="*/ 3845719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11980"/>
              <a:gd name="connsiteY0" fmla="*/ 0 h 5143500"/>
              <a:gd name="connsiteX1" fmla="*/ 3806019 w 4111980"/>
              <a:gd name="connsiteY1" fmla="*/ 0 h 5143500"/>
              <a:gd name="connsiteX2" fmla="*/ 3803650 w 4111980"/>
              <a:gd name="connsiteY2" fmla="*/ 1406525 h 5143500"/>
              <a:gd name="connsiteX3" fmla="*/ 3529011 w 4111980"/>
              <a:gd name="connsiteY3" fmla="*/ 1547812 h 5143500"/>
              <a:gd name="connsiteX4" fmla="*/ 3529012 w 4111980"/>
              <a:gd name="connsiteY4" fmla="*/ 1912143 h 5143500"/>
              <a:gd name="connsiteX5" fmla="*/ 3803650 w 4111980"/>
              <a:gd name="connsiteY5" fmla="*/ 2053431 h 5143500"/>
              <a:gd name="connsiteX6" fmla="*/ 3807618 w 4111980"/>
              <a:gd name="connsiteY6" fmla="*/ 2371725 h 5143500"/>
              <a:gd name="connsiteX7" fmla="*/ 3529012 w 4111980"/>
              <a:gd name="connsiteY7" fmla="*/ 2509838 h 5143500"/>
              <a:gd name="connsiteX8" fmla="*/ 3526630 w 4111980"/>
              <a:gd name="connsiteY8" fmla="*/ 2876551 h 5143500"/>
              <a:gd name="connsiteX9" fmla="*/ 3807619 w 4111980"/>
              <a:gd name="connsiteY9" fmla="*/ 3017044 h 5143500"/>
              <a:gd name="connsiteX10" fmla="*/ 3812381 w 4111980"/>
              <a:gd name="connsiteY10" fmla="*/ 3338513 h 5143500"/>
              <a:gd name="connsiteX11" fmla="*/ 3526630 w 4111980"/>
              <a:gd name="connsiteY11" fmla="*/ 3479006 h 5143500"/>
              <a:gd name="connsiteX12" fmla="*/ 3526630 w 4111980"/>
              <a:gd name="connsiteY12" fmla="*/ 3845719 h 5143500"/>
              <a:gd name="connsiteX13" fmla="*/ 3811587 w 4111980"/>
              <a:gd name="connsiteY13" fmla="*/ 3984625 h 5143500"/>
              <a:gd name="connsiteX14" fmla="*/ 3806019 w 4111980"/>
              <a:gd name="connsiteY14" fmla="*/ 5143500 h 5143500"/>
              <a:gd name="connsiteX15" fmla="*/ 0 w 4111980"/>
              <a:gd name="connsiteY15" fmla="*/ 5143500 h 5143500"/>
              <a:gd name="connsiteX16" fmla="*/ 0 w 4111980"/>
              <a:gd name="connsiteY16" fmla="*/ 0 h 5143500"/>
              <a:gd name="connsiteX0" fmla="*/ 0 w 4115580"/>
              <a:gd name="connsiteY0" fmla="*/ 0 h 5143500"/>
              <a:gd name="connsiteX1" fmla="*/ 3806019 w 4115580"/>
              <a:gd name="connsiteY1" fmla="*/ 0 h 5143500"/>
              <a:gd name="connsiteX2" fmla="*/ 3803650 w 4115580"/>
              <a:gd name="connsiteY2" fmla="*/ 1406525 h 5143500"/>
              <a:gd name="connsiteX3" fmla="*/ 3529011 w 4115580"/>
              <a:gd name="connsiteY3" fmla="*/ 1547812 h 5143500"/>
              <a:gd name="connsiteX4" fmla="*/ 3529012 w 4115580"/>
              <a:gd name="connsiteY4" fmla="*/ 1912143 h 5143500"/>
              <a:gd name="connsiteX5" fmla="*/ 3803650 w 4115580"/>
              <a:gd name="connsiteY5" fmla="*/ 2053431 h 5143500"/>
              <a:gd name="connsiteX6" fmla="*/ 3807618 w 4115580"/>
              <a:gd name="connsiteY6" fmla="*/ 2371725 h 5143500"/>
              <a:gd name="connsiteX7" fmla="*/ 3529012 w 4115580"/>
              <a:gd name="connsiteY7" fmla="*/ 2509838 h 5143500"/>
              <a:gd name="connsiteX8" fmla="*/ 3526630 w 4115580"/>
              <a:gd name="connsiteY8" fmla="*/ 2876551 h 5143500"/>
              <a:gd name="connsiteX9" fmla="*/ 3807619 w 4115580"/>
              <a:gd name="connsiteY9" fmla="*/ 3017044 h 5143500"/>
              <a:gd name="connsiteX10" fmla="*/ 3812381 w 4115580"/>
              <a:gd name="connsiteY10" fmla="*/ 3338513 h 5143500"/>
              <a:gd name="connsiteX11" fmla="*/ 3526630 w 4115580"/>
              <a:gd name="connsiteY11" fmla="*/ 3479006 h 5143500"/>
              <a:gd name="connsiteX12" fmla="*/ 3526630 w 4115580"/>
              <a:gd name="connsiteY12" fmla="*/ 3845719 h 5143500"/>
              <a:gd name="connsiteX13" fmla="*/ 3811587 w 4115580"/>
              <a:gd name="connsiteY13" fmla="*/ 3984625 h 5143500"/>
              <a:gd name="connsiteX14" fmla="*/ 3806019 w 4115580"/>
              <a:gd name="connsiteY14" fmla="*/ 5143500 h 5143500"/>
              <a:gd name="connsiteX15" fmla="*/ 0 w 4115580"/>
              <a:gd name="connsiteY15" fmla="*/ 5143500 h 5143500"/>
              <a:gd name="connsiteX16" fmla="*/ 0 w 4115580"/>
              <a:gd name="connsiteY16" fmla="*/ 0 h 5143500"/>
              <a:gd name="connsiteX0" fmla="*/ 0 w 3819472"/>
              <a:gd name="connsiteY0" fmla="*/ 0 h 5143500"/>
              <a:gd name="connsiteX1" fmla="*/ 3806019 w 3819472"/>
              <a:gd name="connsiteY1" fmla="*/ 0 h 5143500"/>
              <a:gd name="connsiteX2" fmla="*/ 3803650 w 3819472"/>
              <a:gd name="connsiteY2" fmla="*/ 1406525 h 5143500"/>
              <a:gd name="connsiteX3" fmla="*/ 3529011 w 3819472"/>
              <a:gd name="connsiteY3" fmla="*/ 1547812 h 5143500"/>
              <a:gd name="connsiteX4" fmla="*/ 3529012 w 3819472"/>
              <a:gd name="connsiteY4" fmla="*/ 1912143 h 5143500"/>
              <a:gd name="connsiteX5" fmla="*/ 3803650 w 3819472"/>
              <a:gd name="connsiteY5" fmla="*/ 2053431 h 5143500"/>
              <a:gd name="connsiteX6" fmla="*/ 3807618 w 3819472"/>
              <a:gd name="connsiteY6" fmla="*/ 2371725 h 5143500"/>
              <a:gd name="connsiteX7" fmla="*/ 3529012 w 3819472"/>
              <a:gd name="connsiteY7" fmla="*/ 2509838 h 5143500"/>
              <a:gd name="connsiteX8" fmla="*/ 3526630 w 3819472"/>
              <a:gd name="connsiteY8" fmla="*/ 2876551 h 5143500"/>
              <a:gd name="connsiteX9" fmla="*/ 3807619 w 3819472"/>
              <a:gd name="connsiteY9" fmla="*/ 3017044 h 5143500"/>
              <a:gd name="connsiteX10" fmla="*/ 3812381 w 3819472"/>
              <a:gd name="connsiteY10" fmla="*/ 3338513 h 5143500"/>
              <a:gd name="connsiteX11" fmla="*/ 3526630 w 3819472"/>
              <a:gd name="connsiteY11" fmla="*/ 3479006 h 5143500"/>
              <a:gd name="connsiteX12" fmla="*/ 3526630 w 3819472"/>
              <a:gd name="connsiteY12" fmla="*/ 3845719 h 5143500"/>
              <a:gd name="connsiteX13" fmla="*/ 3811587 w 3819472"/>
              <a:gd name="connsiteY13" fmla="*/ 3984625 h 5143500"/>
              <a:gd name="connsiteX14" fmla="*/ 3806019 w 3819472"/>
              <a:gd name="connsiteY14" fmla="*/ 5143500 h 5143500"/>
              <a:gd name="connsiteX15" fmla="*/ 0 w 3819472"/>
              <a:gd name="connsiteY15" fmla="*/ 5143500 h 5143500"/>
              <a:gd name="connsiteX16" fmla="*/ 0 w 3819472"/>
              <a:gd name="connsiteY16" fmla="*/ 0 h 5143500"/>
              <a:gd name="connsiteX0" fmla="*/ 0 w 3812381"/>
              <a:gd name="connsiteY0" fmla="*/ 0 h 5143500"/>
              <a:gd name="connsiteX1" fmla="*/ 3806019 w 3812381"/>
              <a:gd name="connsiteY1" fmla="*/ 0 h 5143500"/>
              <a:gd name="connsiteX2" fmla="*/ 3803650 w 3812381"/>
              <a:gd name="connsiteY2" fmla="*/ 1406525 h 5143500"/>
              <a:gd name="connsiteX3" fmla="*/ 3529011 w 3812381"/>
              <a:gd name="connsiteY3" fmla="*/ 1547812 h 5143500"/>
              <a:gd name="connsiteX4" fmla="*/ 3529012 w 3812381"/>
              <a:gd name="connsiteY4" fmla="*/ 1912143 h 5143500"/>
              <a:gd name="connsiteX5" fmla="*/ 3803650 w 3812381"/>
              <a:gd name="connsiteY5" fmla="*/ 2053431 h 5143500"/>
              <a:gd name="connsiteX6" fmla="*/ 3807618 w 3812381"/>
              <a:gd name="connsiteY6" fmla="*/ 2371725 h 5143500"/>
              <a:gd name="connsiteX7" fmla="*/ 3529012 w 3812381"/>
              <a:gd name="connsiteY7" fmla="*/ 2509838 h 5143500"/>
              <a:gd name="connsiteX8" fmla="*/ 3526630 w 3812381"/>
              <a:gd name="connsiteY8" fmla="*/ 2876551 h 5143500"/>
              <a:gd name="connsiteX9" fmla="*/ 3807619 w 3812381"/>
              <a:gd name="connsiteY9" fmla="*/ 3017044 h 5143500"/>
              <a:gd name="connsiteX10" fmla="*/ 3812381 w 3812381"/>
              <a:gd name="connsiteY10" fmla="*/ 3338513 h 5143500"/>
              <a:gd name="connsiteX11" fmla="*/ 3526630 w 3812381"/>
              <a:gd name="connsiteY11" fmla="*/ 3479006 h 5143500"/>
              <a:gd name="connsiteX12" fmla="*/ 3526630 w 3812381"/>
              <a:gd name="connsiteY12" fmla="*/ 3845719 h 5143500"/>
              <a:gd name="connsiteX13" fmla="*/ 3811587 w 3812381"/>
              <a:gd name="connsiteY13" fmla="*/ 3984625 h 5143500"/>
              <a:gd name="connsiteX14" fmla="*/ 3806019 w 3812381"/>
              <a:gd name="connsiteY14" fmla="*/ 5143500 h 5143500"/>
              <a:gd name="connsiteX15" fmla="*/ 0 w 3812381"/>
              <a:gd name="connsiteY15" fmla="*/ 5143500 h 5143500"/>
              <a:gd name="connsiteX16" fmla="*/ 0 w 3812381"/>
              <a:gd name="connsiteY16" fmla="*/ 0 h 5143500"/>
              <a:gd name="connsiteX0" fmla="*/ 30956 w 3812381"/>
              <a:gd name="connsiteY0" fmla="*/ 0 h 5143500"/>
              <a:gd name="connsiteX1" fmla="*/ 3806019 w 3812381"/>
              <a:gd name="connsiteY1" fmla="*/ 0 h 5143500"/>
              <a:gd name="connsiteX2" fmla="*/ 3803650 w 3812381"/>
              <a:gd name="connsiteY2" fmla="*/ 1406525 h 5143500"/>
              <a:gd name="connsiteX3" fmla="*/ 3529011 w 3812381"/>
              <a:gd name="connsiteY3" fmla="*/ 1547812 h 5143500"/>
              <a:gd name="connsiteX4" fmla="*/ 3529012 w 3812381"/>
              <a:gd name="connsiteY4" fmla="*/ 1912143 h 5143500"/>
              <a:gd name="connsiteX5" fmla="*/ 3803650 w 3812381"/>
              <a:gd name="connsiteY5" fmla="*/ 2053431 h 5143500"/>
              <a:gd name="connsiteX6" fmla="*/ 3807618 w 3812381"/>
              <a:gd name="connsiteY6" fmla="*/ 2371725 h 5143500"/>
              <a:gd name="connsiteX7" fmla="*/ 3529012 w 3812381"/>
              <a:gd name="connsiteY7" fmla="*/ 2509838 h 5143500"/>
              <a:gd name="connsiteX8" fmla="*/ 3526630 w 3812381"/>
              <a:gd name="connsiteY8" fmla="*/ 2876551 h 5143500"/>
              <a:gd name="connsiteX9" fmla="*/ 3807619 w 3812381"/>
              <a:gd name="connsiteY9" fmla="*/ 3017044 h 5143500"/>
              <a:gd name="connsiteX10" fmla="*/ 3812381 w 3812381"/>
              <a:gd name="connsiteY10" fmla="*/ 3338513 h 5143500"/>
              <a:gd name="connsiteX11" fmla="*/ 3526630 w 3812381"/>
              <a:gd name="connsiteY11" fmla="*/ 3479006 h 5143500"/>
              <a:gd name="connsiteX12" fmla="*/ 3526630 w 3812381"/>
              <a:gd name="connsiteY12" fmla="*/ 3845719 h 5143500"/>
              <a:gd name="connsiteX13" fmla="*/ 3811587 w 3812381"/>
              <a:gd name="connsiteY13" fmla="*/ 3984625 h 5143500"/>
              <a:gd name="connsiteX14" fmla="*/ 3806019 w 3812381"/>
              <a:gd name="connsiteY14" fmla="*/ 5143500 h 5143500"/>
              <a:gd name="connsiteX15" fmla="*/ 0 w 3812381"/>
              <a:gd name="connsiteY15" fmla="*/ 5143500 h 5143500"/>
              <a:gd name="connsiteX16" fmla="*/ 30956 w 381238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1901" h="5143500">
                <a:moveTo>
                  <a:pt x="476" y="0"/>
                </a:moveTo>
                <a:lnTo>
                  <a:pt x="3775539" y="0"/>
                </a:lnTo>
                <a:cubicBezTo>
                  <a:pt x="3774354" y="703262"/>
                  <a:pt x="3773960" y="940858"/>
                  <a:pt x="3773170" y="1406525"/>
                </a:cubicBezTo>
                <a:cubicBezTo>
                  <a:pt x="3592461" y="1496219"/>
                  <a:pt x="3741419" y="1415785"/>
                  <a:pt x="3498531" y="1547812"/>
                </a:cubicBezTo>
                <a:cubicBezTo>
                  <a:pt x="3500383" y="1790435"/>
                  <a:pt x="3495621" y="1702858"/>
                  <a:pt x="3498532" y="1912143"/>
                </a:cubicBezTo>
                <a:cubicBezTo>
                  <a:pt x="3596692" y="1969027"/>
                  <a:pt x="3649346" y="1990724"/>
                  <a:pt x="3773170" y="2053431"/>
                </a:cubicBezTo>
                <a:cubicBezTo>
                  <a:pt x="3772376" y="2270521"/>
                  <a:pt x="3772904" y="2226602"/>
                  <a:pt x="3777138" y="2371725"/>
                </a:cubicBezTo>
                <a:cubicBezTo>
                  <a:pt x="3640877" y="2439856"/>
                  <a:pt x="3618784" y="2446338"/>
                  <a:pt x="3498532" y="2509838"/>
                </a:cubicBezTo>
                <a:cubicBezTo>
                  <a:pt x="3499325" y="2639219"/>
                  <a:pt x="3489006" y="2756695"/>
                  <a:pt x="3496150" y="2876551"/>
                </a:cubicBezTo>
                <a:cubicBezTo>
                  <a:pt x="3641406" y="2953544"/>
                  <a:pt x="3771715" y="3018896"/>
                  <a:pt x="3777139" y="3017044"/>
                </a:cubicBezTo>
                <a:cubicBezTo>
                  <a:pt x="3775551" y="3149600"/>
                  <a:pt x="3777535" y="3180954"/>
                  <a:pt x="3781901" y="3338513"/>
                </a:cubicBezTo>
                <a:cubicBezTo>
                  <a:pt x="3650535" y="3398441"/>
                  <a:pt x="3607407" y="3422121"/>
                  <a:pt x="3496150" y="3479006"/>
                </a:cubicBezTo>
                <a:cubicBezTo>
                  <a:pt x="3496548" y="3636168"/>
                  <a:pt x="3492711" y="3745574"/>
                  <a:pt x="3496150" y="3845719"/>
                </a:cubicBezTo>
                <a:cubicBezTo>
                  <a:pt x="3613889" y="3907763"/>
                  <a:pt x="3711126" y="3950494"/>
                  <a:pt x="3781107" y="3984625"/>
                </a:cubicBezTo>
                <a:cubicBezTo>
                  <a:pt x="3780840" y="4539853"/>
                  <a:pt x="3779772" y="4496329"/>
                  <a:pt x="3775539" y="5143500"/>
                </a:cubicBezTo>
                <a:lnTo>
                  <a:pt x="0" y="5143500"/>
                </a:lnTo>
                <a:cubicBezTo>
                  <a:pt x="159" y="3429000"/>
                  <a:pt x="317" y="1714500"/>
                  <a:pt x="476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071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e Do Slide without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89303-7952-974C-487A-A65762FE853F}"/>
              </a:ext>
            </a:extLst>
          </p:cNvPr>
          <p:cNvSpPr/>
          <p:nvPr userDrawn="1"/>
        </p:nvSpPr>
        <p:spPr>
          <a:xfrm>
            <a:off x="3806019" y="-3175"/>
            <a:ext cx="53379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FB3B0FF-E6D3-8C37-92E6-55AC6FE87972}"/>
              </a:ext>
            </a:extLst>
          </p:cNvPr>
          <p:cNvSpPr>
            <a:spLocks/>
          </p:cNvSpPr>
          <p:nvPr userDrawn="1"/>
        </p:nvSpPr>
        <p:spPr bwMode="auto">
          <a:xfrm>
            <a:off x="6937375" y="-3175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515601-60FF-D6E6-738E-18A60026AE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08238"/>
            <a:ext cx="1095823" cy="277859"/>
          </a:xfrm>
          <a:prstGeom prst="rect">
            <a:avLst/>
          </a:prstGeom>
        </p:spPr>
      </p:pic>
      <p:pic>
        <p:nvPicPr>
          <p:cNvPr id="9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142B2E75-13FA-C1D7-5CA8-FB3EAFC5A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2" y="4505629"/>
            <a:ext cx="2241112" cy="580723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-1989" y="0"/>
            <a:ext cx="3781901" cy="5143500"/>
          </a:xfrm>
          <a:custGeom>
            <a:avLst/>
            <a:gdLst>
              <a:gd name="connsiteX0" fmla="*/ 0 w 3806019"/>
              <a:gd name="connsiteY0" fmla="*/ 0 h 5143500"/>
              <a:gd name="connsiteX1" fmla="*/ 3806019 w 3806019"/>
              <a:gd name="connsiteY1" fmla="*/ 0 h 5143500"/>
              <a:gd name="connsiteX2" fmla="*/ 3806019 w 3806019"/>
              <a:gd name="connsiteY2" fmla="*/ 5143500 h 5143500"/>
              <a:gd name="connsiteX3" fmla="*/ 0 w 3806019"/>
              <a:gd name="connsiteY3" fmla="*/ 5143500 h 5143500"/>
              <a:gd name="connsiteX4" fmla="*/ 0 w 3806019"/>
              <a:gd name="connsiteY4" fmla="*/ 0 h 5143500"/>
              <a:gd name="connsiteX0" fmla="*/ 0 w 3806019"/>
              <a:gd name="connsiteY0" fmla="*/ 0 h 5143500"/>
              <a:gd name="connsiteX1" fmla="*/ 3806019 w 3806019"/>
              <a:gd name="connsiteY1" fmla="*/ 0 h 5143500"/>
              <a:gd name="connsiteX2" fmla="*/ 3803650 w 3806019"/>
              <a:gd name="connsiteY2" fmla="*/ 1397000 h 5143500"/>
              <a:gd name="connsiteX3" fmla="*/ 3806019 w 3806019"/>
              <a:gd name="connsiteY3" fmla="*/ 5143500 h 5143500"/>
              <a:gd name="connsiteX4" fmla="*/ 0 w 3806019"/>
              <a:gd name="connsiteY4" fmla="*/ 5143500 h 5143500"/>
              <a:gd name="connsiteX5" fmla="*/ 0 w 3806019"/>
              <a:gd name="connsiteY5" fmla="*/ 0 h 5143500"/>
              <a:gd name="connsiteX0" fmla="*/ 0 w 4087245"/>
              <a:gd name="connsiteY0" fmla="*/ 0 h 5143500"/>
              <a:gd name="connsiteX1" fmla="*/ 3806019 w 4087245"/>
              <a:gd name="connsiteY1" fmla="*/ 0 h 5143500"/>
              <a:gd name="connsiteX2" fmla="*/ 3803650 w 4087245"/>
              <a:gd name="connsiteY2" fmla="*/ 1397000 h 5143500"/>
              <a:gd name="connsiteX3" fmla="*/ 3803650 w 4087245"/>
              <a:gd name="connsiteY3" fmla="*/ 2060575 h 5143500"/>
              <a:gd name="connsiteX4" fmla="*/ 3806019 w 4087245"/>
              <a:gd name="connsiteY4" fmla="*/ 5143500 h 5143500"/>
              <a:gd name="connsiteX5" fmla="*/ 0 w 4087245"/>
              <a:gd name="connsiteY5" fmla="*/ 5143500 h 5143500"/>
              <a:gd name="connsiteX6" fmla="*/ 0 w 4087245"/>
              <a:gd name="connsiteY6" fmla="*/ 0 h 5143500"/>
              <a:gd name="connsiteX0" fmla="*/ 0 w 4138638"/>
              <a:gd name="connsiteY0" fmla="*/ 0 h 5143500"/>
              <a:gd name="connsiteX1" fmla="*/ 3806019 w 4138638"/>
              <a:gd name="connsiteY1" fmla="*/ 0 h 5143500"/>
              <a:gd name="connsiteX2" fmla="*/ 3803650 w 4138638"/>
              <a:gd name="connsiteY2" fmla="*/ 1397000 h 5143500"/>
              <a:gd name="connsiteX3" fmla="*/ 3803650 w 4138638"/>
              <a:gd name="connsiteY3" fmla="*/ 2060575 h 5143500"/>
              <a:gd name="connsiteX4" fmla="*/ 3943350 w 4138638"/>
              <a:gd name="connsiteY4" fmla="*/ 3009900 h 5143500"/>
              <a:gd name="connsiteX5" fmla="*/ 3806019 w 4138638"/>
              <a:gd name="connsiteY5" fmla="*/ 5143500 h 5143500"/>
              <a:gd name="connsiteX6" fmla="*/ 0 w 4138638"/>
              <a:gd name="connsiteY6" fmla="*/ 5143500 h 5143500"/>
              <a:gd name="connsiteX7" fmla="*/ 0 w 4138638"/>
              <a:gd name="connsiteY7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803650 w 4203605"/>
              <a:gd name="connsiteY3" fmla="*/ 2060575 h 5143500"/>
              <a:gd name="connsiteX4" fmla="*/ 3943350 w 4203605"/>
              <a:gd name="connsiteY4" fmla="*/ 3009900 h 5143500"/>
              <a:gd name="connsiteX5" fmla="*/ 4102099 w 4203605"/>
              <a:gd name="connsiteY5" fmla="*/ 4022725 h 5143500"/>
              <a:gd name="connsiteX6" fmla="*/ 3806019 w 4203605"/>
              <a:gd name="connsiteY6" fmla="*/ 5143500 h 5143500"/>
              <a:gd name="connsiteX7" fmla="*/ 0 w 4203605"/>
              <a:gd name="connsiteY7" fmla="*/ 5143500 h 5143500"/>
              <a:gd name="connsiteX8" fmla="*/ 0 w 4203605"/>
              <a:gd name="connsiteY8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803650 w 4203605"/>
              <a:gd name="connsiteY3" fmla="*/ 2060575 h 5143500"/>
              <a:gd name="connsiteX4" fmla="*/ 3943350 w 4203605"/>
              <a:gd name="connsiteY4" fmla="*/ 3009900 h 5143500"/>
              <a:gd name="connsiteX5" fmla="*/ 4102099 w 4203605"/>
              <a:gd name="connsiteY5" fmla="*/ 4022725 h 5143500"/>
              <a:gd name="connsiteX6" fmla="*/ 3806019 w 4203605"/>
              <a:gd name="connsiteY6" fmla="*/ 5143500 h 5143500"/>
              <a:gd name="connsiteX7" fmla="*/ 0 w 4203605"/>
              <a:gd name="connsiteY7" fmla="*/ 5143500 h 5143500"/>
              <a:gd name="connsiteX8" fmla="*/ 0 w 4203605"/>
              <a:gd name="connsiteY8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36155 w 4203605"/>
              <a:gd name="connsiteY3" fmla="*/ 1552575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59719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397000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803650 w 4203605"/>
              <a:gd name="connsiteY4" fmla="*/ 2060575 h 5143500"/>
              <a:gd name="connsiteX5" fmla="*/ 3943350 w 4203605"/>
              <a:gd name="connsiteY5" fmla="*/ 3009900 h 5143500"/>
              <a:gd name="connsiteX6" fmla="*/ 4102099 w 4203605"/>
              <a:gd name="connsiteY6" fmla="*/ 4022725 h 5143500"/>
              <a:gd name="connsiteX7" fmla="*/ 3806019 w 4203605"/>
              <a:gd name="connsiteY7" fmla="*/ 5143500 h 5143500"/>
              <a:gd name="connsiteX8" fmla="*/ 0 w 4203605"/>
              <a:gd name="connsiteY8" fmla="*/ 5143500 h 5143500"/>
              <a:gd name="connsiteX9" fmla="*/ 0 w 4203605"/>
              <a:gd name="connsiteY9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700462 w 4203605"/>
              <a:gd name="connsiteY4" fmla="*/ 1847850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60575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943350 w 4203605"/>
              <a:gd name="connsiteY6" fmla="*/ 3009900 h 5143500"/>
              <a:gd name="connsiteX7" fmla="*/ 4102099 w 4203605"/>
              <a:gd name="connsiteY7" fmla="*/ 4022725 h 5143500"/>
              <a:gd name="connsiteX8" fmla="*/ 3806019 w 4203605"/>
              <a:gd name="connsiteY8" fmla="*/ 5143500 h 5143500"/>
              <a:gd name="connsiteX9" fmla="*/ 0 w 4203605"/>
              <a:gd name="connsiteY9" fmla="*/ 5143500 h 5143500"/>
              <a:gd name="connsiteX10" fmla="*/ 0 w 4203605"/>
              <a:gd name="connsiteY10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67149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943350 w 4203605"/>
              <a:gd name="connsiteY7" fmla="*/ 3009900 h 5143500"/>
              <a:gd name="connsiteX8" fmla="*/ 4102099 w 4203605"/>
              <a:gd name="connsiteY8" fmla="*/ 4022725 h 5143500"/>
              <a:gd name="connsiteX9" fmla="*/ 3806019 w 4203605"/>
              <a:gd name="connsiteY9" fmla="*/ 5143500 h 5143500"/>
              <a:gd name="connsiteX10" fmla="*/ 0 w 4203605"/>
              <a:gd name="connsiteY10" fmla="*/ 5143500 h 5143500"/>
              <a:gd name="connsiteX11" fmla="*/ 0 w 4203605"/>
              <a:gd name="connsiteY11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43350 w 4203605"/>
              <a:gd name="connsiteY8" fmla="*/ 3009900 h 5143500"/>
              <a:gd name="connsiteX9" fmla="*/ 4102099 w 4203605"/>
              <a:gd name="connsiteY9" fmla="*/ 4022725 h 5143500"/>
              <a:gd name="connsiteX10" fmla="*/ 3806019 w 4203605"/>
              <a:gd name="connsiteY10" fmla="*/ 5143500 h 5143500"/>
              <a:gd name="connsiteX11" fmla="*/ 0 w 4203605"/>
              <a:gd name="connsiteY11" fmla="*/ 5143500 h 5143500"/>
              <a:gd name="connsiteX12" fmla="*/ 0 w 4203605"/>
              <a:gd name="connsiteY12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12393 w 4203605"/>
              <a:gd name="connsiteY8" fmla="*/ 2847975 h 5143500"/>
              <a:gd name="connsiteX9" fmla="*/ 3943350 w 4203605"/>
              <a:gd name="connsiteY9" fmla="*/ 3009900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912393 w 4203605"/>
              <a:gd name="connsiteY8" fmla="*/ 2847975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843337 w 4203605"/>
              <a:gd name="connsiteY7" fmla="*/ 2547938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1868 w 4203605"/>
              <a:gd name="connsiteY7" fmla="*/ 2507456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57587 w 4203605"/>
              <a:gd name="connsiteY7" fmla="*/ 2566987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9012 w 4203605"/>
              <a:gd name="connsiteY8" fmla="*/ 2869407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6630 w 4203605"/>
              <a:gd name="connsiteY8" fmla="*/ 2876551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3605"/>
              <a:gd name="connsiteY0" fmla="*/ 0 h 5143500"/>
              <a:gd name="connsiteX1" fmla="*/ 3806019 w 4203605"/>
              <a:gd name="connsiteY1" fmla="*/ 0 h 5143500"/>
              <a:gd name="connsiteX2" fmla="*/ 3803650 w 4203605"/>
              <a:gd name="connsiteY2" fmla="*/ 1406525 h 5143500"/>
              <a:gd name="connsiteX3" fmla="*/ 3529011 w 4203605"/>
              <a:gd name="connsiteY3" fmla="*/ 1547812 h 5143500"/>
              <a:gd name="connsiteX4" fmla="*/ 3529012 w 4203605"/>
              <a:gd name="connsiteY4" fmla="*/ 1912143 h 5143500"/>
              <a:gd name="connsiteX5" fmla="*/ 3803650 w 4203605"/>
              <a:gd name="connsiteY5" fmla="*/ 2053431 h 5143500"/>
              <a:gd name="connsiteX6" fmla="*/ 3807618 w 4203605"/>
              <a:gd name="connsiteY6" fmla="*/ 2371725 h 5143500"/>
              <a:gd name="connsiteX7" fmla="*/ 3529012 w 4203605"/>
              <a:gd name="connsiteY7" fmla="*/ 2516981 h 5143500"/>
              <a:gd name="connsiteX8" fmla="*/ 3526630 w 4203605"/>
              <a:gd name="connsiteY8" fmla="*/ 2876551 h 5143500"/>
              <a:gd name="connsiteX9" fmla="*/ 3807619 w 4203605"/>
              <a:gd name="connsiteY9" fmla="*/ 3017044 h 5143500"/>
              <a:gd name="connsiteX10" fmla="*/ 4102099 w 4203605"/>
              <a:gd name="connsiteY10" fmla="*/ 4022725 h 5143500"/>
              <a:gd name="connsiteX11" fmla="*/ 3806019 w 4203605"/>
              <a:gd name="connsiteY11" fmla="*/ 5143500 h 5143500"/>
              <a:gd name="connsiteX12" fmla="*/ 0 w 4203605"/>
              <a:gd name="connsiteY12" fmla="*/ 5143500 h 5143500"/>
              <a:gd name="connsiteX13" fmla="*/ 0 w 4203605"/>
              <a:gd name="connsiteY13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902868 w 4205927"/>
              <a:gd name="connsiteY10" fmla="*/ 3328988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12381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05237 w 4205927"/>
              <a:gd name="connsiteY10" fmla="*/ 3331369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5927"/>
              <a:gd name="connsiteY0" fmla="*/ 0 h 5143500"/>
              <a:gd name="connsiteX1" fmla="*/ 3806019 w 4205927"/>
              <a:gd name="connsiteY1" fmla="*/ 0 h 5143500"/>
              <a:gd name="connsiteX2" fmla="*/ 3803650 w 4205927"/>
              <a:gd name="connsiteY2" fmla="*/ 1406525 h 5143500"/>
              <a:gd name="connsiteX3" fmla="*/ 3529011 w 4205927"/>
              <a:gd name="connsiteY3" fmla="*/ 1547812 h 5143500"/>
              <a:gd name="connsiteX4" fmla="*/ 3529012 w 4205927"/>
              <a:gd name="connsiteY4" fmla="*/ 1912143 h 5143500"/>
              <a:gd name="connsiteX5" fmla="*/ 3803650 w 4205927"/>
              <a:gd name="connsiteY5" fmla="*/ 2053431 h 5143500"/>
              <a:gd name="connsiteX6" fmla="*/ 3807618 w 4205927"/>
              <a:gd name="connsiteY6" fmla="*/ 2371725 h 5143500"/>
              <a:gd name="connsiteX7" fmla="*/ 3529012 w 4205927"/>
              <a:gd name="connsiteY7" fmla="*/ 2516981 h 5143500"/>
              <a:gd name="connsiteX8" fmla="*/ 3526630 w 4205927"/>
              <a:gd name="connsiteY8" fmla="*/ 2876551 h 5143500"/>
              <a:gd name="connsiteX9" fmla="*/ 3807619 w 4205927"/>
              <a:gd name="connsiteY9" fmla="*/ 3017044 h 5143500"/>
              <a:gd name="connsiteX10" fmla="*/ 3812381 w 4205927"/>
              <a:gd name="connsiteY10" fmla="*/ 3338513 h 5143500"/>
              <a:gd name="connsiteX11" fmla="*/ 4102099 w 4205927"/>
              <a:gd name="connsiteY11" fmla="*/ 4022725 h 5143500"/>
              <a:gd name="connsiteX12" fmla="*/ 3806019 w 4205927"/>
              <a:gd name="connsiteY12" fmla="*/ 5143500 h 5143500"/>
              <a:gd name="connsiteX13" fmla="*/ 0 w 4205927"/>
              <a:gd name="connsiteY13" fmla="*/ 5143500 h 5143500"/>
              <a:gd name="connsiteX14" fmla="*/ 0 w 4205927"/>
              <a:gd name="connsiteY14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83818 w 4207024"/>
              <a:gd name="connsiteY11" fmla="*/ 3469481 h 5143500"/>
              <a:gd name="connsiteX12" fmla="*/ 4102099 w 4207024"/>
              <a:gd name="connsiteY12" fmla="*/ 4022725 h 5143500"/>
              <a:gd name="connsiteX13" fmla="*/ 3806019 w 4207024"/>
              <a:gd name="connsiteY13" fmla="*/ 5143500 h 5143500"/>
              <a:gd name="connsiteX14" fmla="*/ 0 w 4207024"/>
              <a:gd name="connsiteY14" fmla="*/ 5143500 h 5143500"/>
              <a:gd name="connsiteX15" fmla="*/ 0 w 4207024"/>
              <a:gd name="connsiteY15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4102099 w 4207024"/>
              <a:gd name="connsiteY11" fmla="*/ 4022725 h 5143500"/>
              <a:gd name="connsiteX12" fmla="*/ 3806019 w 4207024"/>
              <a:gd name="connsiteY12" fmla="*/ 5143500 h 5143500"/>
              <a:gd name="connsiteX13" fmla="*/ 0 w 4207024"/>
              <a:gd name="connsiteY13" fmla="*/ 5143500 h 5143500"/>
              <a:gd name="connsiteX14" fmla="*/ 0 w 4207024"/>
              <a:gd name="connsiteY14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67148 w 4207024"/>
              <a:gd name="connsiteY11" fmla="*/ 3464719 h 5143500"/>
              <a:gd name="connsiteX12" fmla="*/ 4102099 w 4207024"/>
              <a:gd name="connsiteY12" fmla="*/ 4022725 h 5143500"/>
              <a:gd name="connsiteX13" fmla="*/ 3806019 w 4207024"/>
              <a:gd name="connsiteY13" fmla="*/ 5143500 h 5143500"/>
              <a:gd name="connsiteX14" fmla="*/ 0 w 4207024"/>
              <a:gd name="connsiteY14" fmla="*/ 5143500 h 5143500"/>
              <a:gd name="connsiteX15" fmla="*/ 0 w 4207024"/>
              <a:gd name="connsiteY15" fmla="*/ 0 h 5143500"/>
              <a:gd name="connsiteX0" fmla="*/ 0 w 4207024"/>
              <a:gd name="connsiteY0" fmla="*/ 0 h 5143500"/>
              <a:gd name="connsiteX1" fmla="*/ 3806019 w 4207024"/>
              <a:gd name="connsiteY1" fmla="*/ 0 h 5143500"/>
              <a:gd name="connsiteX2" fmla="*/ 3803650 w 4207024"/>
              <a:gd name="connsiteY2" fmla="*/ 1406525 h 5143500"/>
              <a:gd name="connsiteX3" fmla="*/ 3529011 w 4207024"/>
              <a:gd name="connsiteY3" fmla="*/ 1547812 h 5143500"/>
              <a:gd name="connsiteX4" fmla="*/ 3529012 w 4207024"/>
              <a:gd name="connsiteY4" fmla="*/ 1912143 h 5143500"/>
              <a:gd name="connsiteX5" fmla="*/ 3803650 w 4207024"/>
              <a:gd name="connsiteY5" fmla="*/ 2053431 h 5143500"/>
              <a:gd name="connsiteX6" fmla="*/ 3807618 w 4207024"/>
              <a:gd name="connsiteY6" fmla="*/ 2371725 h 5143500"/>
              <a:gd name="connsiteX7" fmla="*/ 3529012 w 4207024"/>
              <a:gd name="connsiteY7" fmla="*/ 2516981 h 5143500"/>
              <a:gd name="connsiteX8" fmla="*/ 3526630 w 4207024"/>
              <a:gd name="connsiteY8" fmla="*/ 2876551 h 5143500"/>
              <a:gd name="connsiteX9" fmla="*/ 3807619 w 4207024"/>
              <a:gd name="connsiteY9" fmla="*/ 3017044 h 5143500"/>
              <a:gd name="connsiteX10" fmla="*/ 3812381 w 4207024"/>
              <a:gd name="connsiteY10" fmla="*/ 3338513 h 5143500"/>
              <a:gd name="connsiteX11" fmla="*/ 3867148 w 4207024"/>
              <a:gd name="connsiteY11" fmla="*/ 3464719 h 5143500"/>
              <a:gd name="connsiteX12" fmla="*/ 4000498 w 4207024"/>
              <a:gd name="connsiteY12" fmla="*/ 3681413 h 5143500"/>
              <a:gd name="connsiteX13" fmla="*/ 4102099 w 4207024"/>
              <a:gd name="connsiteY13" fmla="*/ 4022725 h 5143500"/>
              <a:gd name="connsiteX14" fmla="*/ 3806019 w 4207024"/>
              <a:gd name="connsiteY14" fmla="*/ 5143500 h 5143500"/>
              <a:gd name="connsiteX15" fmla="*/ 0 w 4207024"/>
              <a:gd name="connsiteY15" fmla="*/ 5143500 h 5143500"/>
              <a:gd name="connsiteX16" fmla="*/ 0 w 4207024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867148 w 4108443"/>
              <a:gd name="connsiteY11" fmla="*/ 3464719 h 5143500"/>
              <a:gd name="connsiteX12" fmla="*/ 4000498 w 4108443"/>
              <a:gd name="connsiteY12" fmla="*/ 3681413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867148 w 4108443"/>
              <a:gd name="connsiteY11" fmla="*/ 3464719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16981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33773 w 4108443"/>
              <a:gd name="connsiteY11" fmla="*/ 3476625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1867 w 4108443"/>
              <a:gd name="connsiteY12" fmla="*/ 3840956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6630 w 4108443"/>
              <a:gd name="connsiteY12" fmla="*/ 3845719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08443"/>
              <a:gd name="connsiteY0" fmla="*/ 0 h 5143500"/>
              <a:gd name="connsiteX1" fmla="*/ 3806019 w 4108443"/>
              <a:gd name="connsiteY1" fmla="*/ 0 h 5143500"/>
              <a:gd name="connsiteX2" fmla="*/ 3803650 w 4108443"/>
              <a:gd name="connsiteY2" fmla="*/ 1406525 h 5143500"/>
              <a:gd name="connsiteX3" fmla="*/ 3529011 w 4108443"/>
              <a:gd name="connsiteY3" fmla="*/ 1547812 h 5143500"/>
              <a:gd name="connsiteX4" fmla="*/ 3529012 w 4108443"/>
              <a:gd name="connsiteY4" fmla="*/ 1912143 h 5143500"/>
              <a:gd name="connsiteX5" fmla="*/ 3803650 w 4108443"/>
              <a:gd name="connsiteY5" fmla="*/ 2053431 h 5143500"/>
              <a:gd name="connsiteX6" fmla="*/ 3807618 w 4108443"/>
              <a:gd name="connsiteY6" fmla="*/ 2371725 h 5143500"/>
              <a:gd name="connsiteX7" fmla="*/ 3529012 w 4108443"/>
              <a:gd name="connsiteY7" fmla="*/ 2509838 h 5143500"/>
              <a:gd name="connsiteX8" fmla="*/ 3526630 w 4108443"/>
              <a:gd name="connsiteY8" fmla="*/ 2876551 h 5143500"/>
              <a:gd name="connsiteX9" fmla="*/ 3807619 w 4108443"/>
              <a:gd name="connsiteY9" fmla="*/ 3017044 h 5143500"/>
              <a:gd name="connsiteX10" fmla="*/ 3812381 w 4108443"/>
              <a:gd name="connsiteY10" fmla="*/ 3338513 h 5143500"/>
              <a:gd name="connsiteX11" fmla="*/ 3526630 w 4108443"/>
              <a:gd name="connsiteY11" fmla="*/ 3479006 h 5143500"/>
              <a:gd name="connsiteX12" fmla="*/ 3526630 w 4108443"/>
              <a:gd name="connsiteY12" fmla="*/ 3845719 h 5143500"/>
              <a:gd name="connsiteX13" fmla="*/ 3811587 w 4108443"/>
              <a:gd name="connsiteY13" fmla="*/ 3984625 h 5143500"/>
              <a:gd name="connsiteX14" fmla="*/ 3806019 w 4108443"/>
              <a:gd name="connsiteY14" fmla="*/ 5143500 h 5143500"/>
              <a:gd name="connsiteX15" fmla="*/ 0 w 4108443"/>
              <a:gd name="connsiteY15" fmla="*/ 5143500 h 5143500"/>
              <a:gd name="connsiteX16" fmla="*/ 0 w 4108443"/>
              <a:gd name="connsiteY16" fmla="*/ 0 h 5143500"/>
              <a:gd name="connsiteX0" fmla="*/ 0 w 4111980"/>
              <a:gd name="connsiteY0" fmla="*/ 0 h 5143500"/>
              <a:gd name="connsiteX1" fmla="*/ 3806019 w 4111980"/>
              <a:gd name="connsiteY1" fmla="*/ 0 h 5143500"/>
              <a:gd name="connsiteX2" fmla="*/ 3803650 w 4111980"/>
              <a:gd name="connsiteY2" fmla="*/ 1406525 h 5143500"/>
              <a:gd name="connsiteX3" fmla="*/ 3529011 w 4111980"/>
              <a:gd name="connsiteY3" fmla="*/ 1547812 h 5143500"/>
              <a:gd name="connsiteX4" fmla="*/ 3529012 w 4111980"/>
              <a:gd name="connsiteY4" fmla="*/ 1912143 h 5143500"/>
              <a:gd name="connsiteX5" fmla="*/ 3803650 w 4111980"/>
              <a:gd name="connsiteY5" fmla="*/ 2053431 h 5143500"/>
              <a:gd name="connsiteX6" fmla="*/ 3807618 w 4111980"/>
              <a:gd name="connsiteY6" fmla="*/ 2371725 h 5143500"/>
              <a:gd name="connsiteX7" fmla="*/ 3529012 w 4111980"/>
              <a:gd name="connsiteY7" fmla="*/ 2509838 h 5143500"/>
              <a:gd name="connsiteX8" fmla="*/ 3526630 w 4111980"/>
              <a:gd name="connsiteY8" fmla="*/ 2876551 h 5143500"/>
              <a:gd name="connsiteX9" fmla="*/ 3807619 w 4111980"/>
              <a:gd name="connsiteY9" fmla="*/ 3017044 h 5143500"/>
              <a:gd name="connsiteX10" fmla="*/ 3812381 w 4111980"/>
              <a:gd name="connsiteY10" fmla="*/ 3338513 h 5143500"/>
              <a:gd name="connsiteX11" fmla="*/ 3526630 w 4111980"/>
              <a:gd name="connsiteY11" fmla="*/ 3479006 h 5143500"/>
              <a:gd name="connsiteX12" fmla="*/ 3526630 w 4111980"/>
              <a:gd name="connsiteY12" fmla="*/ 3845719 h 5143500"/>
              <a:gd name="connsiteX13" fmla="*/ 3811587 w 4111980"/>
              <a:gd name="connsiteY13" fmla="*/ 3984625 h 5143500"/>
              <a:gd name="connsiteX14" fmla="*/ 3806019 w 4111980"/>
              <a:gd name="connsiteY14" fmla="*/ 5143500 h 5143500"/>
              <a:gd name="connsiteX15" fmla="*/ 0 w 4111980"/>
              <a:gd name="connsiteY15" fmla="*/ 5143500 h 5143500"/>
              <a:gd name="connsiteX16" fmla="*/ 0 w 4111980"/>
              <a:gd name="connsiteY16" fmla="*/ 0 h 5143500"/>
              <a:gd name="connsiteX0" fmla="*/ 0 w 4115580"/>
              <a:gd name="connsiteY0" fmla="*/ 0 h 5143500"/>
              <a:gd name="connsiteX1" fmla="*/ 3806019 w 4115580"/>
              <a:gd name="connsiteY1" fmla="*/ 0 h 5143500"/>
              <a:gd name="connsiteX2" fmla="*/ 3803650 w 4115580"/>
              <a:gd name="connsiteY2" fmla="*/ 1406525 h 5143500"/>
              <a:gd name="connsiteX3" fmla="*/ 3529011 w 4115580"/>
              <a:gd name="connsiteY3" fmla="*/ 1547812 h 5143500"/>
              <a:gd name="connsiteX4" fmla="*/ 3529012 w 4115580"/>
              <a:gd name="connsiteY4" fmla="*/ 1912143 h 5143500"/>
              <a:gd name="connsiteX5" fmla="*/ 3803650 w 4115580"/>
              <a:gd name="connsiteY5" fmla="*/ 2053431 h 5143500"/>
              <a:gd name="connsiteX6" fmla="*/ 3807618 w 4115580"/>
              <a:gd name="connsiteY6" fmla="*/ 2371725 h 5143500"/>
              <a:gd name="connsiteX7" fmla="*/ 3529012 w 4115580"/>
              <a:gd name="connsiteY7" fmla="*/ 2509838 h 5143500"/>
              <a:gd name="connsiteX8" fmla="*/ 3526630 w 4115580"/>
              <a:gd name="connsiteY8" fmla="*/ 2876551 h 5143500"/>
              <a:gd name="connsiteX9" fmla="*/ 3807619 w 4115580"/>
              <a:gd name="connsiteY9" fmla="*/ 3017044 h 5143500"/>
              <a:gd name="connsiteX10" fmla="*/ 3812381 w 4115580"/>
              <a:gd name="connsiteY10" fmla="*/ 3338513 h 5143500"/>
              <a:gd name="connsiteX11" fmla="*/ 3526630 w 4115580"/>
              <a:gd name="connsiteY11" fmla="*/ 3479006 h 5143500"/>
              <a:gd name="connsiteX12" fmla="*/ 3526630 w 4115580"/>
              <a:gd name="connsiteY12" fmla="*/ 3845719 h 5143500"/>
              <a:gd name="connsiteX13" fmla="*/ 3811587 w 4115580"/>
              <a:gd name="connsiteY13" fmla="*/ 3984625 h 5143500"/>
              <a:gd name="connsiteX14" fmla="*/ 3806019 w 4115580"/>
              <a:gd name="connsiteY14" fmla="*/ 5143500 h 5143500"/>
              <a:gd name="connsiteX15" fmla="*/ 0 w 4115580"/>
              <a:gd name="connsiteY15" fmla="*/ 5143500 h 5143500"/>
              <a:gd name="connsiteX16" fmla="*/ 0 w 4115580"/>
              <a:gd name="connsiteY16" fmla="*/ 0 h 5143500"/>
              <a:gd name="connsiteX0" fmla="*/ 0 w 3819472"/>
              <a:gd name="connsiteY0" fmla="*/ 0 h 5143500"/>
              <a:gd name="connsiteX1" fmla="*/ 3806019 w 3819472"/>
              <a:gd name="connsiteY1" fmla="*/ 0 h 5143500"/>
              <a:gd name="connsiteX2" fmla="*/ 3803650 w 3819472"/>
              <a:gd name="connsiteY2" fmla="*/ 1406525 h 5143500"/>
              <a:gd name="connsiteX3" fmla="*/ 3529011 w 3819472"/>
              <a:gd name="connsiteY3" fmla="*/ 1547812 h 5143500"/>
              <a:gd name="connsiteX4" fmla="*/ 3529012 w 3819472"/>
              <a:gd name="connsiteY4" fmla="*/ 1912143 h 5143500"/>
              <a:gd name="connsiteX5" fmla="*/ 3803650 w 3819472"/>
              <a:gd name="connsiteY5" fmla="*/ 2053431 h 5143500"/>
              <a:gd name="connsiteX6" fmla="*/ 3807618 w 3819472"/>
              <a:gd name="connsiteY6" fmla="*/ 2371725 h 5143500"/>
              <a:gd name="connsiteX7" fmla="*/ 3529012 w 3819472"/>
              <a:gd name="connsiteY7" fmla="*/ 2509838 h 5143500"/>
              <a:gd name="connsiteX8" fmla="*/ 3526630 w 3819472"/>
              <a:gd name="connsiteY8" fmla="*/ 2876551 h 5143500"/>
              <a:gd name="connsiteX9" fmla="*/ 3807619 w 3819472"/>
              <a:gd name="connsiteY9" fmla="*/ 3017044 h 5143500"/>
              <a:gd name="connsiteX10" fmla="*/ 3812381 w 3819472"/>
              <a:gd name="connsiteY10" fmla="*/ 3338513 h 5143500"/>
              <a:gd name="connsiteX11" fmla="*/ 3526630 w 3819472"/>
              <a:gd name="connsiteY11" fmla="*/ 3479006 h 5143500"/>
              <a:gd name="connsiteX12" fmla="*/ 3526630 w 3819472"/>
              <a:gd name="connsiteY12" fmla="*/ 3845719 h 5143500"/>
              <a:gd name="connsiteX13" fmla="*/ 3811587 w 3819472"/>
              <a:gd name="connsiteY13" fmla="*/ 3984625 h 5143500"/>
              <a:gd name="connsiteX14" fmla="*/ 3806019 w 3819472"/>
              <a:gd name="connsiteY14" fmla="*/ 5143500 h 5143500"/>
              <a:gd name="connsiteX15" fmla="*/ 0 w 3819472"/>
              <a:gd name="connsiteY15" fmla="*/ 5143500 h 5143500"/>
              <a:gd name="connsiteX16" fmla="*/ 0 w 3819472"/>
              <a:gd name="connsiteY16" fmla="*/ 0 h 5143500"/>
              <a:gd name="connsiteX0" fmla="*/ 0 w 3812381"/>
              <a:gd name="connsiteY0" fmla="*/ 0 h 5143500"/>
              <a:gd name="connsiteX1" fmla="*/ 3806019 w 3812381"/>
              <a:gd name="connsiteY1" fmla="*/ 0 h 5143500"/>
              <a:gd name="connsiteX2" fmla="*/ 3803650 w 3812381"/>
              <a:gd name="connsiteY2" fmla="*/ 1406525 h 5143500"/>
              <a:gd name="connsiteX3" fmla="*/ 3529011 w 3812381"/>
              <a:gd name="connsiteY3" fmla="*/ 1547812 h 5143500"/>
              <a:gd name="connsiteX4" fmla="*/ 3529012 w 3812381"/>
              <a:gd name="connsiteY4" fmla="*/ 1912143 h 5143500"/>
              <a:gd name="connsiteX5" fmla="*/ 3803650 w 3812381"/>
              <a:gd name="connsiteY5" fmla="*/ 2053431 h 5143500"/>
              <a:gd name="connsiteX6" fmla="*/ 3807618 w 3812381"/>
              <a:gd name="connsiteY6" fmla="*/ 2371725 h 5143500"/>
              <a:gd name="connsiteX7" fmla="*/ 3529012 w 3812381"/>
              <a:gd name="connsiteY7" fmla="*/ 2509838 h 5143500"/>
              <a:gd name="connsiteX8" fmla="*/ 3526630 w 3812381"/>
              <a:gd name="connsiteY8" fmla="*/ 2876551 h 5143500"/>
              <a:gd name="connsiteX9" fmla="*/ 3807619 w 3812381"/>
              <a:gd name="connsiteY9" fmla="*/ 3017044 h 5143500"/>
              <a:gd name="connsiteX10" fmla="*/ 3812381 w 3812381"/>
              <a:gd name="connsiteY10" fmla="*/ 3338513 h 5143500"/>
              <a:gd name="connsiteX11" fmla="*/ 3526630 w 3812381"/>
              <a:gd name="connsiteY11" fmla="*/ 3479006 h 5143500"/>
              <a:gd name="connsiteX12" fmla="*/ 3526630 w 3812381"/>
              <a:gd name="connsiteY12" fmla="*/ 3845719 h 5143500"/>
              <a:gd name="connsiteX13" fmla="*/ 3811587 w 3812381"/>
              <a:gd name="connsiteY13" fmla="*/ 3984625 h 5143500"/>
              <a:gd name="connsiteX14" fmla="*/ 3806019 w 3812381"/>
              <a:gd name="connsiteY14" fmla="*/ 5143500 h 5143500"/>
              <a:gd name="connsiteX15" fmla="*/ 0 w 3812381"/>
              <a:gd name="connsiteY15" fmla="*/ 5143500 h 5143500"/>
              <a:gd name="connsiteX16" fmla="*/ 0 w 3812381"/>
              <a:gd name="connsiteY16" fmla="*/ 0 h 5143500"/>
              <a:gd name="connsiteX0" fmla="*/ 30956 w 3812381"/>
              <a:gd name="connsiteY0" fmla="*/ 0 h 5143500"/>
              <a:gd name="connsiteX1" fmla="*/ 3806019 w 3812381"/>
              <a:gd name="connsiteY1" fmla="*/ 0 h 5143500"/>
              <a:gd name="connsiteX2" fmla="*/ 3803650 w 3812381"/>
              <a:gd name="connsiteY2" fmla="*/ 1406525 h 5143500"/>
              <a:gd name="connsiteX3" fmla="*/ 3529011 w 3812381"/>
              <a:gd name="connsiteY3" fmla="*/ 1547812 h 5143500"/>
              <a:gd name="connsiteX4" fmla="*/ 3529012 w 3812381"/>
              <a:gd name="connsiteY4" fmla="*/ 1912143 h 5143500"/>
              <a:gd name="connsiteX5" fmla="*/ 3803650 w 3812381"/>
              <a:gd name="connsiteY5" fmla="*/ 2053431 h 5143500"/>
              <a:gd name="connsiteX6" fmla="*/ 3807618 w 3812381"/>
              <a:gd name="connsiteY6" fmla="*/ 2371725 h 5143500"/>
              <a:gd name="connsiteX7" fmla="*/ 3529012 w 3812381"/>
              <a:gd name="connsiteY7" fmla="*/ 2509838 h 5143500"/>
              <a:gd name="connsiteX8" fmla="*/ 3526630 w 3812381"/>
              <a:gd name="connsiteY8" fmla="*/ 2876551 h 5143500"/>
              <a:gd name="connsiteX9" fmla="*/ 3807619 w 3812381"/>
              <a:gd name="connsiteY9" fmla="*/ 3017044 h 5143500"/>
              <a:gd name="connsiteX10" fmla="*/ 3812381 w 3812381"/>
              <a:gd name="connsiteY10" fmla="*/ 3338513 h 5143500"/>
              <a:gd name="connsiteX11" fmla="*/ 3526630 w 3812381"/>
              <a:gd name="connsiteY11" fmla="*/ 3479006 h 5143500"/>
              <a:gd name="connsiteX12" fmla="*/ 3526630 w 3812381"/>
              <a:gd name="connsiteY12" fmla="*/ 3845719 h 5143500"/>
              <a:gd name="connsiteX13" fmla="*/ 3811587 w 3812381"/>
              <a:gd name="connsiteY13" fmla="*/ 3984625 h 5143500"/>
              <a:gd name="connsiteX14" fmla="*/ 3806019 w 3812381"/>
              <a:gd name="connsiteY14" fmla="*/ 5143500 h 5143500"/>
              <a:gd name="connsiteX15" fmla="*/ 0 w 3812381"/>
              <a:gd name="connsiteY15" fmla="*/ 5143500 h 5143500"/>
              <a:gd name="connsiteX16" fmla="*/ 30956 w 381238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  <a:gd name="connsiteX0" fmla="*/ 476 w 3781901"/>
              <a:gd name="connsiteY0" fmla="*/ 0 h 5143500"/>
              <a:gd name="connsiteX1" fmla="*/ 3775539 w 3781901"/>
              <a:gd name="connsiteY1" fmla="*/ 0 h 5143500"/>
              <a:gd name="connsiteX2" fmla="*/ 3773170 w 3781901"/>
              <a:gd name="connsiteY2" fmla="*/ 1406525 h 5143500"/>
              <a:gd name="connsiteX3" fmla="*/ 3498531 w 3781901"/>
              <a:gd name="connsiteY3" fmla="*/ 1547812 h 5143500"/>
              <a:gd name="connsiteX4" fmla="*/ 3498532 w 3781901"/>
              <a:gd name="connsiteY4" fmla="*/ 1912143 h 5143500"/>
              <a:gd name="connsiteX5" fmla="*/ 3773170 w 3781901"/>
              <a:gd name="connsiteY5" fmla="*/ 2053431 h 5143500"/>
              <a:gd name="connsiteX6" fmla="*/ 3777138 w 3781901"/>
              <a:gd name="connsiteY6" fmla="*/ 2371725 h 5143500"/>
              <a:gd name="connsiteX7" fmla="*/ 3498532 w 3781901"/>
              <a:gd name="connsiteY7" fmla="*/ 2509838 h 5143500"/>
              <a:gd name="connsiteX8" fmla="*/ 3496150 w 3781901"/>
              <a:gd name="connsiteY8" fmla="*/ 2876551 h 5143500"/>
              <a:gd name="connsiteX9" fmla="*/ 3777139 w 3781901"/>
              <a:gd name="connsiteY9" fmla="*/ 3017044 h 5143500"/>
              <a:gd name="connsiteX10" fmla="*/ 3781901 w 3781901"/>
              <a:gd name="connsiteY10" fmla="*/ 3338513 h 5143500"/>
              <a:gd name="connsiteX11" fmla="*/ 3496150 w 3781901"/>
              <a:gd name="connsiteY11" fmla="*/ 3479006 h 5143500"/>
              <a:gd name="connsiteX12" fmla="*/ 3496150 w 3781901"/>
              <a:gd name="connsiteY12" fmla="*/ 3845719 h 5143500"/>
              <a:gd name="connsiteX13" fmla="*/ 3781107 w 3781901"/>
              <a:gd name="connsiteY13" fmla="*/ 3984625 h 5143500"/>
              <a:gd name="connsiteX14" fmla="*/ 3775539 w 3781901"/>
              <a:gd name="connsiteY14" fmla="*/ 5143500 h 5143500"/>
              <a:gd name="connsiteX15" fmla="*/ 0 w 3781901"/>
              <a:gd name="connsiteY15" fmla="*/ 5143500 h 5143500"/>
              <a:gd name="connsiteX16" fmla="*/ 476 w 3781901"/>
              <a:gd name="connsiteY1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1901" h="5143500">
                <a:moveTo>
                  <a:pt x="476" y="0"/>
                </a:moveTo>
                <a:lnTo>
                  <a:pt x="3775539" y="0"/>
                </a:lnTo>
                <a:cubicBezTo>
                  <a:pt x="3774354" y="703262"/>
                  <a:pt x="3773960" y="940858"/>
                  <a:pt x="3773170" y="1406525"/>
                </a:cubicBezTo>
                <a:cubicBezTo>
                  <a:pt x="3592461" y="1496219"/>
                  <a:pt x="3741419" y="1415785"/>
                  <a:pt x="3498531" y="1547812"/>
                </a:cubicBezTo>
                <a:cubicBezTo>
                  <a:pt x="3500383" y="1790435"/>
                  <a:pt x="3495621" y="1702858"/>
                  <a:pt x="3498532" y="1912143"/>
                </a:cubicBezTo>
                <a:cubicBezTo>
                  <a:pt x="3596692" y="1969027"/>
                  <a:pt x="3649346" y="1990724"/>
                  <a:pt x="3773170" y="2053431"/>
                </a:cubicBezTo>
                <a:cubicBezTo>
                  <a:pt x="3772376" y="2270521"/>
                  <a:pt x="3772904" y="2226602"/>
                  <a:pt x="3777138" y="2371725"/>
                </a:cubicBezTo>
                <a:cubicBezTo>
                  <a:pt x="3640877" y="2439856"/>
                  <a:pt x="3618784" y="2446338"/>
                  <a:pt x="3498532" y="2509838"/>
                </a:cubicBezTo>
                <a:cubicBezTo>
                  <a:pt x="3499325" y="2639219"/>
                  <a:pt x="3489006" y="2756695"/>
                  <a:pt x="3496150" y="2876551"/>
                </a:cubicBezTo>
                <a:cubicBezTo>
                  <a:pt x="3641406" y="2953544"/>
                  <a:pt x="3771715" y="3018896"/>
                  <a:pt x="3777139" y="3017044"/>
                </a:cubicBezTo>
                <a:cubicBezTo>
                  <a:pt x="3775551" y="3149600"/>
                  <a:pt x="3777535" y="3180954"/>
                  <a:pt x="3781901" y="3338513"/>
                </a:cubicBezTo>
                <a:cubicBezTo>
                  <a:pt x="3650535" y="3398441"/>
                  <a:pt x="3607407" y="3422121"/>
                  <a:pt x="3496150" y="3479006"/>
                </a:cubicBezTo>
                <a:cubicBezTo>
                  <a:pt x="3496548" y="3636168"/>
                  <a:pt x="3492711" y="3745574"/>
                  <a:pt x="3496150" y="3845719"/>
                </a:cubicBezTo>
                <a:cubicBezTo>
                  <a:pt x="3613889" y="3907763"/>
                  <a:pt x="3711126" y="3950494"/>
                  <a:pt x="3781107" y="3984625"/>
                </a:cubicBezTo>
                <a:cubicBezTo>
                  <a:pt x="3780840" y="4539853"/>
                  <a:pt x="3779772" y="4496329"/>
                  <a:pt x="3775539" y="5143500"/>
                </a:cubicBezTo>
                <a:lnTo>
                  <a:pt x="0" y="5143500"/>
                </a:lnTo>
                <a:cubicBezTo>
                  <a:pt x="159" y="3429000"/>
                  <a:pt x="317" y="1714500"/>
                  <a:pt x="476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IN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074800" y="381030"/>
            <a:ext cx="4474840" cy="85725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853A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68778" y="1365886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168778" y="161183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168778" y="2362076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68778" y="2608021"/>
            <a:ext cx="4168615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168778" y="3310880"/>
            <a:ext cx="2663825" cy="263525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363535"/>
                </a:solidFill>
              </a:defRPr>
            </a:lvl1pPr>
          </a:lstStyle>
          <a:p>
            <a:pPr lvl="0"/>
            <a:r>
              <a:rPr lang="da-DK"/>
              <a:t>Click to add heading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168778" y="3556825"/>
            <a:ext cx="4219646" cy="50323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515151"/>
                </a:solidFill>
              </a:defRPr>
            </a:lvl1pPr>
          </a:lstStyle>
          <a:p>
            <a:pPr lvl="0"/>
            <a:r>
              <a:rPr lang="en-US"/>
              <a:t>Click to add body Copy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Hexagon 25"/>
          <p:cNvSpPr/>
          <p:nvPr userDrawn="1"/>
        </p:nvSpPr>
        <p:spPr>
          <a:xfrm rot="16200000">
            <a:off x="3446160" y="1452284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610752" y="1571155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sp>
        <p:nvSpPr>
          <p:cNvPr id="29" name="Hexagon 28"/>
          <p:cNvSpPr/>
          <p:nvPr userDrawn="1"/>
        </p:nvSpPr>
        <p:spPr>
          <a:xfrm rot="16200000">
            <a:off x="3446160" y="2414775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3610752" y="2533646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sp>
        <p:nvSpPr>
          <p:cNvPr id="41" name="Hexagon 40"/>
          <p:cNvSpPr/>
          <p:nvPr userDrawn="1"/>
        </p:nvSpPr>
        <p:spPr>
          <a:xfrm rot="16200000">
            <a:off x="3446160" y="3380980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610752" y="3499851"/>
            <a:ext cx="320040" cy="3200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endParaRPr lang="en-US"/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Slide Number Placeholder 3"/>
          <p:cNvSpPr txBox="1">
            <a:spLocks/>
          </p:cNvSpPr>
          <p:nvPr userDrawn="1"/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178" y="160259"/>
            <a:ext cx="6059238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178" y="1131591"/>
            <a:ext cx="8229600" cy="3463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9D3A2112-0034-8F56-AABF-4D45B8543554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93" y="212656"/>
            <a:ext cx="2936201" cy="760837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014D5745-ADEF-B4ED-1942-009E25025008}"/>
              </a:ext>
            </a:extLst>
          </p:cNvPr>
          <p:cNvSpPr>
            <a:spLocks/>
          </p:cNvSpPr>
          <p:nvPr userDrawn="1"/>
        </p:nvSpPr>
        <p:spPr bwMode="auto">
          <a:xfrm flipV="1">
            <a:off x="6937375" y="4352924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AB672-CB4B-2208-3F52-C84F5C438EB1}"/>
              </a:ext>
            </a:extLst>
          </p:cNvPr>
          <p:cNvPicPr>
            <a:picLocks noChangeAspect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746625"/>
            <a:ext cx="1095823" cy="27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91" r:id="rId2"/>
    <p:sldLayoutId id="2147483689" r:id="rId3"/>
    <p:sldLayoutId id="2147483693" r:id="rId4"/>
    <p:sldLayoutId id="2147483664" r:id="rId5"/>
    <p:sldLayoutId id="2147483687" r:id="rId6"/>
    <p:sldLayoutId id="2147483665" r:id="rId7"/>
    <p:sldLayoutId id="2147483682" r:id="rId8"/>
    <p:sldLayoutId id="2147483688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81" r:id="rId15"/>
    <p:sldLayoutId id="2147483671" r:id="rId16"/>
    <p:sldLayoutId id="2147483672" r:id="rId17"/>
    <p:sldLayoutId id="2147483680" r:id="rId18"/>
    <p:sldLayoutId id="2147483673" r:id="rId19"/>
    <p:sldLayoutId id="2147483679" r:id="rId20"/>
    <p:sldLayoutId id="2147483692" r:id="rId21"/>
    <p:sldLayoutId id="2147483675" r:id="rId22"/>
    <p:sldLayoutId id="2147483676" r:id="rId23"/>
    <p:sldLayoutId id="2147483677" r:id="rId24"/>
    <p:sldLayoutId id="2147483678" r:id="rId25"/>
    <p:sldLayoutId id="2147483694" r:id="rId26"/>
    <p:sldLayoutId id="2147483696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1853A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Clr>
          <a:srgbClr val="B7D544"/>
        </a:buClr>
        <a:buFontTx/>
        <a:buBlip>
          <a:blip r:embed="rId56"/>
        </a:buBlip>
        <a:defRPr sz="1200" kern="1200">
          <a:solidFill>
            <a:srgbClr val="1D1D1D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ct val="20000"/>
        </a:spcBef>
        <a:buClr>
          <a:srgbClr val="1853A2"/>
        </a:buClr>
        <a:buFontTx/>
        <a:buBlip>
          <a:blip r:embed="rId57"/>
        </a:buBlip>
        <a:defRPr sz="1100" kern="1200">
          <a:solidFill>
            <a:srgbClr val="1D1D1D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ct val="20000"/>
        </a:spcBef>
        <a:buClr>
          <a:srgbClr val="515151"/>
        </a:buClr>
        <a:buFont typeface="Arial" panose="020B0604020202020204" pitchFamily="34" charset="0"/>
        <a:buChar char="─"/>
        <a:defRPr sz="1100" kern="12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178" y="160259"/>
            <a:ext cx="6059238" cy="70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178" y="1131591"/>
            <a:ext cx="8229600" cy="3463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First level bullet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4579938"/>
            <a:ext cx="2268538" cy="563562"/>
            <a:chOff x="2774950" y="4583113"/>
            <a:chExt cx="2268538" cy="563562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3952" y="483880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9D3A2112-0034-8F56-AABF-4D45B854355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493" y="212656"/>
            <a:ext cx="2936201" cy="760837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014D5745-ADEF-B4ED-1942-009E25025008}"/>
              </a:ext>
            </a:extLst>
          </p:cNvPr>
          <p:cNvSpPr>
            <a:spLocks/>
          </p:cNvSpPr>
          <p:nvPr userDrawn="1"/>
        </p:nvSpPr>
        <p:spPr bwMode="auto">
          <a:xfrm flipV="1">
            <a:off x="6937375" y="4352924"/>
            <a:ext cx="2209800" cy="790576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AB672-CB4B-2208-3F52-C84F5C438E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746625"/>
            <a:ext cx="1095823" cy="27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6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1853A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Clr>
          <a:srgbClr val="B7D544"/>
        </a:buClr>
        <a:buFontTx/>
        <a:buBlip>
          <a:blip r:embed="rId11"/>
        </a:buBlip>
        <a:defRPr sz="1200" kern="1200">
          <a:solidFill>
            <a:srgbClr val="1D1D1D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ct val="20000"/>
        </a:spcBef>
        <a:buClr>
          <a:srgbClr val="1853A2"/>
        </a:buClr>
        <a:buFontTx/>
        <a:buBlip>
          <a:blip r:embed="rId12"/>
        </a:buBlip>
        <a:defRPr sz="1100" kern="1200">
          <a:solidFill>
            <a:srgbClr val="1D1D1D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ct val="20000"/>
        </a:spcBef>
        <a:buClr>
          <a:srgbClr val="515151"/>
        </a:buClr>
        <a:buFont typeface="Arial" panose="020B0604020202020204" pitchFamily="34" charset="0"/>
        <a:buChar char="─"/>
        <a:defRPr sz="1100" kern="12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57.xml"/><Relationship Id="rId1" Type="http://schemas.openxmlformats.org/officeDocument/2006/relationships/video" Target="https://player.vimeo.com/video/810698731?h=bd7c590a96&amp;app_id=122963" TargetMode="External"/><Relationship Id="rId4" Type="http://schemas.openxmlformats.org/officeDocument/2006/relationships/hyperlink" Target="https://vimeo.com/810698731/bd7c590a96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vimeo.com/812072794/41994a6bd7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75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89C361-543A-5478-7985-C90A9BE38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C74490-A655-037C-696C-834BC6773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0338"/>
            <a:ext cx="9144000" cy="4732384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FIELD AND PRO SERVICES</a:t>
            </a:r>
            <a:br>
              <a:rPr lang="en-US" sz="4400">
                <a:solidFill>
                  <a:srgbClr val="FFFFFF"/>
                </a:solidFill>
              </a:rPr>
            </a:br>
            <a:r>
              <a:rPr lang="en-US" sz="4400">
                <a:solidFill>
                  <a:srgbClr val="FFFFFF"/>
                </a:solidFill>
              </a:rPr>
              <a:t>VIDEO</a:t>
            </a:r>
            <a:br>
              <a:rPr lang="en-US" sz="4400">
                <a:solidFill>
                  <a:srgbClr val="FFFFFF"/>
                </a:solidFill>
              </a:rPr>
            </a:br>
            <a:r>
              <a:rPr lang="en-US" sz="4400">
                <a:solidFill>
                  <a:srgbClr val="FFFFFF"/>
                </a:solidFill>
              </a:rPr>
              <a:t>(1.5 min)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8425E-448E-BF0A-4F08-B51DAD9830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38700"/>
            <a:ext cx="157163" cy="15398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780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EB76E-EF7F-899E-2E93-833F8287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rgbClr val="99999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71"/>
          <a:stretch/>
        </p:blipFill>
        <p:spPr>
          <a:xfrm>
            <a:off x="0" y="-176805"/>
            <a:ext cx="6189471" cy="532030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C74490-A655-037C-696C-834BC677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Peak Field Services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2421B13-AAFC-2C80-BBD6-5190A39F3D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1773" y="1498855"/>
            <a:ext cx="3148290" cy="3841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Team Overview | ~150 Strong!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6988D68-D765-0624-C315-531D34CC5F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4453" y="1847755"/>
            <a:ext cx="3264244" cy="269897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000" b="1">
                <a:cs typeface="Arial"/>
              </a:rPr>
              <a:t>140 </a:t>
            </a:r>
            <a:r>
              <a:rPr lang="en-US" sz="1000">
                <a:cs typeface="Arial"/>
              </a:rPr>
              <a:t>Peak Service Technicians</a:t>
            </a:r>
          </a:p>
          <a:p>
            <a:endParaRPr lang="en-US" sz="1000">
              <a:cs typeface="Arial"/>
            </a:endParaRPr>
          </a:p>
          <a:p>
            <a:r>
              <a:rPr lang="en-US" sz="1000" b="1">
                <a:cs typeface="Arial"/>
              </a:rPr>
              <a:t>7 Regional Service Managers </a:t>
            </a:r>
            <a:r>
              <a:rPr lang="en-US" sz="1000">
                <a:cs typeface="Arial"/>
              </a:rPr>
              <a:t>(</a:t>
            </a:r>
            <a:r>
              <a:rPr lang="en-US" sz="1000" err="1">
                <a:cs typeface="Arial"/>
              </a:rPr>
              <a:t>RSMs</a:t>
            </a:r>
            <a:r>
              <a:rPr lang="en-US" sz="1000">
                <a:cs typeface="Arial"/>
              </a:rPr>
              <a:t>) monitor daily execution – MEET THEM THIS WEEK!</a:t>
            </a:r>
          </a:p>
          <a:p>
            <a:pPr marL="0" indent="0">
              <a:buNone/>
            </a:pPr>
            <a:endParaRPr lang="en-US" sz="1000">
              <a:cs typeface="Arial"/>
            </a:endParaRPr>
          </a:p>
          <a:p>
            <a:r>
              <a:rPr lang="en-US" sz="1000" b="1">
                <a:cs typeface="Arial"/>
              </a:rPr>
              <a:t>94% calls completed by W2s </a:t>
            </a:r>
            <a:r>
              <a:rPr lang="en-US" sz="1000">
                <a:cs typeface="Arial"/>
              </a:rPr>
              <a:t>across US &amp; CAN</a:t>
            </a:r>
          </a:p>
          <a:p>
            <a:endParaRPr lang="en-US" sz="1000">
              <a:cs typeface="Arial"/>
            </a:endParaRPr>
          </a:p>
          <a:p>
            <a:r>
              <a:rPr lang="en-US" sz="1000">
                <a:cs typeface="Arial"/>
              </a:rPr>
              <a:t>Average </a:t>
            </a:r>
            <a:r>
              <a:rPr lang="en-US" sz="1000" b="1">
                <a:cs typeface="Arial"/>
              </a:rPr>
              <a:t>17 years Experience</a:t>
            </a:r>
          </a:p>
          <a:p>
            <a:endParaRPr lang="en-US" sz="1000">
              <a:cs typeface="Arial"/>
            </a:endParaRPr>
          </a:p>
          <a:p>
            <a:r>
              <a:rPr lang="en-US" sz="1000" b="1">
                <a:cs typeface="Arial"/>
              </a:rPr>
              <a:t>Factory Trained &amp; Certified</a:t>
            </a:r>
          </a:p>
          <a:p>
            <a:endParaRPr lang="en-US" sz="1000">
              <a:cs typeface="Arial"/>
            </a:endParaRPr>
          </a:p>
          <a:p>
            <a:r>
              <a:rPr lang="en-US" sz="1000">
                <a:cs typeface="Arial"/>
              </a:rPr>
              <a:t>Peak can </a:t>
            </a:r>
            <a:r>
              <a:rPr lang="en-US" sz="1000" b="1">
                <a:cs typeface="Arial"/>
              </a:rPr>
              <a:t>white label as TST</a:t>
            </a:r>
          </a:p>
          <a:p>
            <a:endParaRPr lang="en-US" sz="1000">
              <a:cs typeface="Arial"/>
            </a:endParaRPr>
          </a:p>
          <a:p>
            <a:r>
              <a:rPr lang="en-US" sz="1000" b="1" i="1">
                <a:cs typeface="Arial"/>
              </a:rPr>
              <a:t>Big opportunity to increase average margin!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8425E-448E-BF0A-4F08-B51DAD9830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9126BB-E6FA-4696-DCD3-47D490ECB482}"/>
              </a:ext>
            </a:extLst>
          </p:cNvPr>
          <p:cNvSpPr/>
          <p:nvPr/>
        </p:nvSpPr>
        <p:spPr>
          <a:xfrm>
            <a:off x="922759" y="366303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9345A41-744C-6067-6125-18B5BE8CCE44}"/>
              </a:ext>
            </a:extLst>
          </p:cNvPr>
          <p:cNvSpPr/>
          <p:nvPr/>
        </p:nvSpPr>
        <p:spPr>
          <a:xfrm>
            <a:off x="615786" y="1553302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" name="Group 52">
            <a:extLst>
              <a:ext uri="{FF2B5EF4-FFF2-40B4-BE49-F238E27FC236}">
                <a16:creationId xmlns:a16="http://schemas.microsoft.com/office/drawing/2014/main" id="{675FBBB8-2316-726D-6AAA-659FCD38519A}"/>
              </a:ext>
            </a:extLst>
          </p:cNvPr>
          <p:cNvGrpSpPr/>
          <p:nvPr/>
        </p:nvGrpSpPr>
        <p:grpSpPr>
          <a:xfrm>
            <a:off x="4120533" y="4640873"/>
            <a:ext cx="210139" cy="264488"/>
            <a:chOff x="3729128" y="5459822"/>
            <a:chExt cx="163624" cy="205942"/>
          </a:xfrm>
          <a:solidFill>
            <a:srgbClr val="F26128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2D7A275-19D5-3E34-3F5C-054610591D68}"/>
                </a:ext>
              </a:extLst>
            </p:cNvPr>
            <p:cNvSpPr/>
            <p:nvPr/>
          </p:nvSpPr>
          <p:spPr>
            <a:xfrm>
              <a:off x="3814891" y="5605766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EC026DA-3CF8-6CD2-86E3-24DB91D30211}"/>
                </a:ext>
              </a:extLst>
            </p:cNvPr>
            <p:cNvSpPr/>
            <p:nvPr/>
          </p:nvSpPr>
          <p:spPr>
            <a:xfrm>
              <a:off x="3842517" y="5615529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2F5342C-F03B-BD4A-6774-D8CF5B8BD5B1}"/>
                </a:ext>
              </a:extLst>
            </p:cNvPr>
            <p:cNvSpPr/>
            <p:nvPr/>
          </p:nvSpPr>
          <p:spPr>
            <a:xfrm>
              <a:off x="3729128" y="5459822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roup 59">
            <a:extLst>
              <a:ext uri="{FF2B5EF4-FFF2-40B4-BE49-F238E27FC236}">
                <a16:creationId xmlns:a16="http://schemas.microsoft.com/office/drawing/2014/main" id="{6DFB09B9-74C5-8D40-99CD-43B6971CD397}"/>
              </a:ext>
            </a:extLst>
          </p:cNvPr>
          <p:cNvGrpSpPr/>
          <p:nvPr/>
        </p:nvGrpSpPr>
        <p:grpSpPr>
          <a:xfrm>
            <a:off x="4583045" y="2339116"/>
            <a:ext cx="117744" cy="91133"/>
            <a:chOff x="3946148" y="3950001"/>
            <a:chExt cx="91681" cy="70960"/>
          </a:xfrm>
          <a:solidFill>
            <a:srgbClr val="F26128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3C954A6-1051-B9F1-537B-23069F9382BB}"/>
                </a:ext>
              </a:extLst>
            </p:cNvPr>
            <p:cNvSpPr/>
            <p:nvPr/>
          </p:nvSpPr>
          <p:spPr>
            <a:xfrm>
              <a:off x="3987594" y="3950001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1A97719-6A16-4199-6614-C6D70DC28426}"/>
                </a:ext>
              </a:extLst>
            </p:cNvPr>
            <p:cNvSpPr/>
            <p:nvPr/>
          </p:nvSpPr>
          <p:spPr>
            <a:xfrm>
              <a:off x="3946148" y="3970726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70EDEA0F-D30B-8876-9703-2DC40606C494}"/>
              </a:ext>
            </a:extLst>
          </p:cNvPr>
          <p:cNvSpPr/>
          <p:nvPr/>
        </p:nvSpPr>
        <p:spPr>
          <a:xfrm>
            <a:off x="2169283" y="445157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76C21E7-4911-1A0E-6AEB-16FEA92C8764}"/>
              </a:ext>
            </a:extLst>
          </p:cNvPr>
          <p:cNvSpPr/>
          <p:nvPr/>
        </p:nvSpPr>
        <p:spPr>
          <a:xfrm>
            <a:off x="2274643" y="439023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B7EABD4-8450-AC77-0A1B-8D22F9D23283}"/>
              </a:ext>
            </a:extLst>
          </p:cNvPr>
          <p:cNvSpPr/>
          <p:nvPr/>
        </p:nvSpPr>
        <p:spPr>
          <a:xfrm>
            <a:off x="2544527" y="448221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8C3175D-3BA3-6C99-5F91-D3F02773B1D2}"/>
              </a:ext>
            </a:extLst>
          </p:cNvPr>
          <p:cNvSpPr/>
          <p:nvPr/>
        </p:nvSpPr>
        <p:spPr>
          <a:xfrm>
            <a:off x="2369355" y="400383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39190C4-8A5D-AA6B-1EF2-5DA7E1CE3C53}"/>
              </a:ext>
            </a:extLst>
          </p:cNvPr>
          <p:cNvSpPr/>
          <p:nvPr/>
        </p:nvSpPr>
        <p:spPr>
          <a:xfrm>
            <a:off x="2295259" y="397103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EA25A83-BA06-75A9-D12D-842CD4D34E54}"/>
              </a:ext>
            </a:extLst>
          </p:cNvPr>
          <p:cNvSpPr/>
          <p:nvPr/>
        </p:nvSpPr>
        <p:spPr>
          <a:xfrm>
            <a:off x="2206547" y="392444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252A3A9-EB05-54D5-73D1-99618C05E349}"/>
              </a:ext>
            </a:extLst>
          </p:cNvPr>
          <p:cNvSpPr/>
          <p:nvPr/>
        </p:nvSpPr>
        <p:spPr>
          <a:xfrm>
            <a:off x="2317631" y="3728804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3" name="Group 71">
            <a:extLst>
              <a:ext uri="{FF2B5EF4-FFF2-40B4-BE49-F238E27FC236}">
                <a16:creationId xmlns:a16="http://schemas.microsoft.com/office/drawing/2014/main" id="{C2DD66BA-4FD2-ABDC-DB6D-DB36DB87150E}"/>
              </a:ext>
            </a:extLst>
          </p:cNvPr>
          <p:cNvGrpSpPr/>
          <p:nvPr/>
        </p:nvGrpSpPr>
        <p:grpSpPr>
          <a:xfrm>
            <a:off x="2996493" y="4370335"/>
            <a:ext cx="98243" cy="87596"/>
            <a:chOff x="4996684" y="5090531"/>
            <a:chExt cx="76496" cy="68206"/>
          </a:xfrm>
          <a:solidFill>
            <a:srgbClr val="F26128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574231F-BF33-66D8-3CB3-3FE47186EE9B}"/>
                </a:ext>
              </a:extLst>
            </p:cNvPr>
            <p:cNvSpPr/>
            <p:nvPr/>
          </p:nvSpPr>
          <p:spPr>
            <a:xfrm>
              <a:off x="5022945" y="5108502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89E90E6-432B-E736-6BC9-B4DC55E9D6D9}"/>
                </a:ext>
              </a:extLst>
            </p:cNvPr>
            <p:cNvSpPr/>
            <p:nvPr/>
          </p:nvSpPr>
          <p:spPr>
            <a:xfrm>
              <a:off x="4996684" y="5090531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F7659252-9D3B-F525-7707-4684C11070BD}"/>
              </a:ext>
            </a:extLst>
          </p:cNvPr>
          <p:cNvSpPr/>
          <p:nvPr/>
        </p:nvSpPr>
        <p:spPr>
          <a:xfrm>
            <a:off x="2909711" y="381639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8268419-668F-76F5-81A0-E6880A0F28D6}"/>
              </a:ext>
            </a:extLst>
          </p:cNvPr>
          <p:cNvSpPr/>
          <p:nvPr/>
        </p:nvSpPr>
        <p:spPr>
          <a:xfrm>
            <a:off x="3279003" y="389210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8" name="Group 77">
            <a:extLst>
              <a:ext uri="{FF2B5EF4-FFF2-40B4-BE49-F238E27FC236}">
                <a16:creationId xmlns:a16="http://schemas.microsoft.com/office/drawing/2014/main" id="{2909C2ED-4D80-F73A-E66B-2628BCC82CD2}"/>
              </a:ext>
            </a:extLst>
          </p:cNvPr>
          <p:cNvGrpSpPr/>
          <p:nvPr/>
        </p:nvGrpSpPr>
        <p:grpSpPr>
          <a:xfrm>
            <a:off x="3475496" y="4260044"/>
            <a:ext cx="91133" cy="175416"/>
            <a:chOff x="5170083" y="4771385"/>
            <a:chExt cx="70960" cy="136587"/>
          </a:xfrm>
          <a:solidFill>
            <a:srgbClr val="F26128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EBFBC5A-2FC0-964A-9858-15D69BC01821}"/>
                </a:ext>
              </a:extLst>
            </p:cNvPr>
            <p:cNvSpPr/>
            <p:nvPr/>
          </p:nvSpPr>
          <p:spPr>
            <a:xfrm>
              <a:off x="5170083" y="4771385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C6FD4AF-0843-8B46-B84B-9426017B16DE}"/>
                </a:ext>
              </a:extLst>
            </p:cNvPr>
            <p:cNvSpPr/>
            <p:nvPr/>
          </p:nvSpPr>
          <p:spPr>
            <a:xfrm>
              <a:off x="5190808" y="4857737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" name="Group 80">
            <a:extLst>
              <a:ext uri="{FF2B5EF4-FFF2-40B4-BE49-F238E27FC236}">
                <a16:creationId xmlns:a16="http://schemas.microsoft.com/office/drawing/2014/main" id="{2335BC46-8A7E-A727-C74A-B40DD7DCA93F}"/>
              </a:ext>
            </a:extLst>
          </p:cNvPr>
          <p:cNvGrpSpPr/>
          <p:nvPr/>
        </p:nvGrpSpPr>
        <p:grpSpPr>
          <a:xfrm>
            <a:off x="3159752" y="3687028"/>
            <a:ext cx="128397" cy="121289"/>
            <a:chOff x="5051265" y="4673988"/>
            <a:chExt cx="99976" cy="94441"/>
          </a:xfrm>
          <a:solidFill>
            <a:srgbClr val="F26128"/>
          </a:solidFill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E4C0264-2242-C977-E238-163544BDECAF}"/>
                </a:ext>
              </a:extLst>
            </p:cNvPr>
            <p:cNvSpPr/>
            <p:nvPr/>
          </p:nvSpPr>
          <p:spPr>
            <a:xfrm>
              <a:off x="5051265" y="4718194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EEB1B36-B2B8-1F1E-3889-1B49BB149EC6}"/>
                </a:ext>
              </a:extLst>
            </p:cNvPr>
            <p:cNvSpPr/>
            <p:nvPr/>
          </p:nvSpPr>
          <p:spPr>
            <a:xfrm>
              <a:off x="5092021" y="4714049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8BF42DD-FFED-101F-1EBC-43286A924A6B}"/>
                </a:ext>
              </a:extLst>
            </p:cNvPr>
            <p:cNvSpPr/>
            <p:nvPr/>
          </p:nvSpPr>
          <p:spPr>
            <a:xfrm>
              <a:off x="5101006" y="4673988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5" name="Group 84">
            <a:extLst>
              <a:ext uri="{FF2B5EF4-FFF2-40B4-BE49-F238E27FC236}">
                <a16:creationId xmlns:a16="http://schemas.microsoft.com/office/drawing/2014/main" id="{9BD3E596-1624-D52C-8ED0-F51A7DAFD1EA}"/>
              </a:ext>
            </a:extLst>
          </p:cNvPr>
          <p:cNvGrpSpPr/>
          <p:nvPr/>
        </p:nvGrpSpPr>
        <p:grpSpPr>
          <a:xfrm>
            <a:off x="3438358" y="3843072"/>
            <a:ext cx="135103" cy="245453"/>
            <a:chOff x="5285450" y="4726484"/>
            <a:chExt cx="105197" cy="191121"/>
          </a:xfrm>
          <a:solidFill>
            <a:srgbClr val="F26128"/>
          </a:solidFill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5D1D3A2-F45C-7FB9-9E33-A20B1565055E}"/>
                </a:ext>
              </a:extLst>
            </p:cNvPr>
            <p:cNvSpPr/>
            <p:nvPr/>
          </p:nvSpPr>
          <p:spPr>
            <a:xfrm>
              <a:off x="5285450" y="4726484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B2979ED-4DD4-D86F-F379-0F99C33D5F37}"/>
                </a:ext>
              </a:extLst>
            </p:cNvPr>
            <p:cNvSpPr/>
            <p:nvPr/>
          </p:nvSpPr>
          <p:spPr>
            <a:xfrm>
              <a:off x="5340412" y="4867370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E0E2625-8194-4DEA-D9B8-CF4D43020B91}"/>
                </a:ext>
              </a:extLst>
            </p:cNvPr>
            <p:cNvSpPr/>
            <p:nvPr/>
          </p:nvSpPr>
          <p:spPr>
            <a:xfrm>
              <a:off x="5316213" y="4834569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" name="Group 88">
            <a:extLst>
              <a:ext uri="{FF2B5EF4-FFF2-40B4-BE49-F238E27FC236}">
                <a16:creationId xmlns:a16="http://schemas.microsoft.com/office/drawing/2014/main" id="{A0FB8ED4-3256-67BE-0797-044EC9278879}"/>
              </a:ext>
            </a:extLst>
          </p:cNvPr>
          <p:cNvGrpSpPr/>
          <p:nvPr/>
        </p:nvGrpSpPr>
        <p:grpSpPr>
          <a:xfrm>
            <a:off x="3478437" y="3681931"/>
            <a:ext cx="191387" cy="69839"/>
            <a:chOff x="5293045" y="4627697"/>
            <a:chExt cx="149022" cy="54380"/>
          </a:xfrm>
          <a:solidFill>
            <a:srgbClr val="F26128"/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F259E22-7E7C-3589-A3CD-59102AD6DE09}"/>
                </a:ext>
              </a:extLst>
            </p:cNvPr>
            <p:cNvSpPr/>
            <p:nvPr/>
          </p:nvSpPr>
          <p:spPr>
            <a:xfrm>
              <a:off x="5293045" y="4631842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A8F14D8-F956-606C-7824-EAEEFBA8EFD2}"/>
                </a:ext>
              </a:extLst>
            </p:cNvPr>
            <p:cNvSpPr/>
            <p:nvPr/>
          </p:nvSpPr>
          <p:spPr>
            <a:xfrm>
              <a:off x="5391832" y="4627697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E1889E5-6F24-D2A5-9555-CE860A99944F}"/>
                </a:ext>
              </a:extLst>
            </p:cNvPr>
            <p:cNvSpPr/>
            <p:nvPr/>
          </p:nvSpPr>
          <p:spPr>
            <a:xfrm>
              <a:off x="5342786" y="4627697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E111D03E-DE34-E0ED-7B9E-57801476FE97}"/>
              </a:ext>
            </a:extLst>
          </p:cNvPr>
          <p:cNvSpPr/>
          <p:nvPr/>
        </p:nvSpPr>
        <p:spPr>
          <a:xfrm>
            <a:off x="3692607" y="374992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2" name="Oval 3071">
            <a:extLst>
              <a:ext uri="{FF2B5EF4-FFF2-40B4-BE49-F238E27FC236}">
                <a16:creationId xmlns:a16="http://schemas.microsoft.com/office/drawing/2014/main" id="{05283F15-4416-26FA-A5B9-D77C81AAFA7F}"/>
              </a:ext>
            </a:extLst>
          </p:cNvPr>
          <p:cNvSpPr/>
          <p:nvPr/>
        </p:nvSpPr>
        <p:spPr>
          <a:xfrm>
            <a:off x="1775697" y="310337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3" name="Oval 3072">
            <a:extLst>
              <a:ext uri="{FF2B5EF4-FFF2-40B4-BE49-F238E27FC236}">
                <a16:creationId xmlns:a16="http://schemas.microsoft.com/office/drawing/2014/main" id="{662DD051-9BD7-1524-4A31-A2DEC5CAD9D8}"/>
              </a:ext>
            </a:extLst>
          </p:cNvPr>
          <p:cNvSpPr/>
          <p:nvPr/>
        </p:nvSpPr>
        <p:spPr>
          <a:xfrm>
            <a:off x="2786167" y="296987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5" name="Oval 3074">
            <a:extLst>
              <a:ext uri="{FF2B5EF4-FFF2-40B4-BE49-F238E27FC236}">
                <a16:creationId xmlns:a16="http://schemas.microsoft.com/office/drawing/2014/main" id="{B317F699-A545-370C-2876-30006E078ED8}"/>
              </a:ext>
            </a:extLst>
          </p:cNvPr>
          <p:cNvSpPr/>
          <p:nvPr/>
        </p:nvSpPr>
        <p:spPr>
          <a:xfrm>
            <a:off x="4322255" y="359851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6" name="Oval 3075">
            <a:extLst>
              <a:ext uri="{FF2B5EF4-FFF2-40B4-BE49-F238E27FC236}">
                <a16:creationId xmlns:a16="http://schemas.microsoft.com/office/drawing/2014/main" id="{02A6C64A-6894-129E-82F7-4E5AFAC5FC95}"/>
              </a:ext>
            </a:extLst>
          </p:cNvPr>
          <p:cNvSpPr/>
          <p:nvPr/>
        </p:nvSpPr>
        <p:spPr>
          <a:xfrm>
            <a:off x="3891247" y="293672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77" name="Group 107">
            <a:extLst>
              <a:ext uri="{FF2B5EF4-FFF2-40B4-BE49-F238E27FC236}">
                <a16:creationId xmlns:a16="http://schemas.microsoft.com/office/drawing/2014/main" id="{7688719C-CA41-F9C1-B626-9CA14AE5487F}"/>
              </a:ext>
            </a:extLst>
          </p:cNvPr>
          <p:cNvGrpSpPr/>
          <p:nvPr/>
        </p:nvGrpSpPr>
        <p:grpSpPr>
          <a:xfrm>
            <a:off x="3664970" y="3840977"/>
            <a:ext cx="317281" cy="442267"/>
            <a:chOff x="4739287" y="5708794"/>
            <a:chExt cx="247049" cy="344369"/>
          </a:xfrm>
          <a:solidFill>
            <a:srgbClr val="F26128"/>
          </a:solidFill>
        </p:grpSpPr>
        <p:sp>
          <p:nvSpPr>
            <p:cNvPr id="3078" name="Oval 3077">
              <a:extLst>
                <a:ext uri="{FF2B5EF4-FFF2-40B4-BE49-F238E27FC236}">
                  <a16:creationId xmlns:a16="http://schemas.microsoft.com/office/drawing/2014/main" id="{E4A26041-4AD9-F254-904B-6B51B9D4026E}"/>
                </a:ext>
              </a:extLst>
            </p:cNvPr>
            <p:cNvSpPr/>
            <p:nvPr/>
          </p:nvSpPr>
          <p:spPr>
            <a:xfrm>
              <a:off x="4858611" y="6002928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9" name="Oval 3078">
              <a:extLst>
                <a:ext uri="{FF2B5EF4-FFF2-40B4-BE49-F238E27FC236}">
                  <a16:creationId xmlns:a16="http://schemas.microsoft.com/office/drawing/2014/main" id="{C50A5165-4ABB-67B3-CC1D-BF72B11CAC07}"/>
                </a:ext>
              </a:extLst>
            </p:cNvPr>
            <p:cNvSpPr/>
            <p:nvPr/>
          </p:nvSpPr>
          <p:spPr>
            <a:xfrm>
              <a:off x="4936101" y="5782522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0" name="Oval 3079">
              <a:extLst>
                <a:ext uri="{FF2B5EF4-FFF2-40B4-BE49-F238E27FC236}">
                  <a16:creationId xmlns:a16="http://schemas.microsoft.com/office/drawing/2014/main" id="{06D7CC77-6BA8-1C80-4837-317A97B459A2}"/>
                </a:ext>
              </a:extLst>
            </p:cNvPr>
            <p:cNvSpPr/>
            <p:nvPr/>
          </p:nvSpPr>
          <p:spPr>
            <a:xfrm>
              <a:off x="4747136" y="5872700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1" name="Oval 3080">
              <a:extLst>
                <a:ext uri="{FF2B5EF4-FFF2-40B4-BE49-F238E27FC236}">
                  <a16:creationId xmlns:a16="http://schemas.microsoft.com/office/drawing/2014/main" id="{05EE191A-8507-0716-F76A-E2204323D72D}"/>
                </a:ext>
              </a:extLst>
            </p:cNvPr>
            <p:cNvSpPr/>
            <p:nvPr/>
          </p:nvSpPr>
          <p:spPr>
            <a:xfrm>
              <a:off x="4739287" y="5741260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2" name="Oval 3081">
              <a:extLst>
                <a:ext uri="{FF2B5EF4-FFF2-40B4-BE49-F238E27FC236}">
                  <a16:creationId xmlns:a16="http://schemas.microsoft.com/office/drawing/2014/main" id="{CE03E56B-1257-72DF-EC20-0BA9CC42CBD1}"/>
                </a:ext>
              </a:extLst>
            </p:cNvPr>
            <p:cNvSpPr/>
            <p:nvPr/>
          </p:nvSpPr>
          <p:spPr>
            <a:xfrm>
              <a:off x="4755172" y="5708794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3" name="Oval 3082">
              <a:extLst>
                <a:ext uri="{FF2B5EF4-FFF2-40B4-BE49-F238E27FC236}">
                  <a16:creationId xmlns:a16="http://schemas.microsoft.com/office/drawing/2014/main" id="{C7C8504A-6BD6-4DB1-99BC-37FEB8BA8AFE}"/>
                </a:ext>
              </a:extLst>
            </p:cNvPr>
            <p:cNvSpPr/>
            <p:nvPr/>
          </p:nvSpPr>
          <p:spPr>
            <a:xfrm>
              <a:off x="4820799" y="5708794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4" name="Oval 3083">
              <a:extLst>
                <a:ext uri="{FF2B5EF4-FFF2-40B4-BE49-F238E27FC236}">
                  <a16:creationId xmlns:a16="http://schemas.microsoft.com/office/drawing/2014/main" id="{3536A050-A7B2-3606-9F4C-0BD803BC7D8D}"/>
                </a:ext>
              </a:extLst>
            </p:cNvPr>
            <p:cNvSpPr/>
            <p:nvPr/>
          </p:nvSpPr>
          <p:spPr>
            <a:xfrm>
              <a:off x="4853959" y="5725374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5" name="Oval 3084">
              <a:extLst>
                <a:ext uri="{FF2B5EF4-FFF2-40B4-BE49-F238E27FC236}">
                  <a16:creationId xmlns:a16="http://schemas.microsoft.com/office/drawing/2014/main" id="{C93BC18C-DB72-CB81-9342-951029452CFC}"/>
                </a:ext>
              </a:extLst>
            </p:cNvPr>
            <p:cNvSpPr/>
            <p:nvPr/>
          </p:nvSpPr>
          <p:spPr>
            <a:xfrm>
              <a:off x="4820799" y="5749550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86" name="Oval 3085">
            <a:extLst>
              <a:ext uri="{FF2B5EF4-FFF2-40B4-BE49-F238E27FC236}">
                <a16:creationId xmlns:a16="http://schemas.microsoft.com/office/drawing/2014/main" id="{1DE8CC0B-BD32-FA32-DC34-6F16826EB243}"/>
              </a:ext>
            </a:extLst>
          </p:cNvPr>
          <p:cNvSpPr/>
          <p:nvPr/>
        </p:nvSpPr>
        <p:spPr>
          <a:xfrm>
            <a:off x="4028667" y="369637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7" name="Oval 3086">
            <a:extLst>
              <a:ext uri="{FF2B5EF4-FFF2-40B4-BE49-F238E27FC236}">
                <a16:creationId xmlns:a16="http://schemas.microsoft.com/office/drawing/2014/main" id="{A9700A5D-78AE-CDE4-CF11-4F51D44B0C74}"/>
              </a:ext>
            </a:extLst>
          </p:cNvPr>
          <p:cNvSpPr/>
          <p:nvPr/>
        </p:nvSpPr>
        <p:spPr>
          <a:xfrm>
            <a:off x="4430099" y="343066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8" name="Oval 3087">
            <a:extLst>
              <a:ext uri="{FF2B5EF4-FFF2-40B4-BE49-F238E27FC236}">
                <a16:creationId xmlns:a16="http://schemas.microsoft.com/office/drawing/2014/main" id="{328CAFB5-B447-6D94-1CF3-9BACC801320F}"/>
              </a:ext>
            </a:extLst>
          </p:cNvPr>
          <p:cNvSpPr/>
          <p:nvPr/>
        </p:nvSpPr>
        <p:spPr>
          <a:xfrm>
            <a:off x="4158619" y="376659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9" name="Oval 3088">
            <a:extLst>
              <a:ext uri="{FF2B5EF4-FFF2-40B4-BE49-F238E27FC236}">
                <a16:creationId xmlns:a16="http://schemas.microsoft.com/office/drawing/2014/main" id="{E82762FD-1169-1AF8-5159-BB485DC2CEE5}"/>
              </a:ext>
            </a:extLst>
          </p:cNvPr>
          <p:cNvSpPr/>
          <p:nvPr/>
        </p:nvSpPr>
        <p:spPr>
          <a:xfrm>
            <a:off x="4012355" y="380239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90" name="Group 121">
            <a:extLst>
              <a:ext uri="{FF2B5EF4-FFF2-40B4-BE49-F238E27FC236}">
                <a16:creationId xmlns:a16="http://schemas.microsoft.com/office/drawing/2014/main" id="{732F791B-9D23-06EB-FCCF-EEF6FB7ABA8E}"/>
              </a:ext>
            </a:extLst>
          </p:cNvPr>
          <p:cNvGrpSpPr/>
          <p:nvPr/>
        </p:nvGrpSpPr>
        <p:grpSpPr>
          <a:xfrm>
            <a:off x="4247221" y="3188320"/>
            <a:ext cx="87331" cy="221829"/>
            <a:chOff x="5428801" y="4828356"/>
            <a:chExt cx="68000" cy="172726"/>
          </a:xfrm>
          <a:solidFill>
            <a:srgbClr val="F26128"/>
          </a:solidFill>
        </p:grpSpPr>
        <p:sp>
          <p:nvSpPr>
            <p:cNvPr id="3091" name="Oval 3090">
              <a:extLst>
                <a:ext uri="{FF2B5EF4-FFF2-40B4-BE49-F238E27FC236}">
                  <a16:creationId xmlns:a16="http://schemas.microsoft.com/office/drawing/2014/main" id="{0C52B034-F198-6484-EC00-EDDF0C705A2C}"/>
                </a:ext>
              </a:extLst>
            </p:cNvPr>
            <p:cNvSpPr/>
            <p:nvPr/>
          </p:nvSpPr>
          <p:spPr>
            <a:xfrm>
              <a:off x="5428801" y="4828356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2" name="Oval 3091">
              <a:extLst>
                <a:ext uri="{FF2B5EF4-FFF2-40B4-BE49-F238E27FC236}">
                  <a16:creationId xmlns:a16="http://schemas.microsoft.com/office/drawing/2014/main" id="{DB0BC98D-97EB-64A9-654B-6A879338C66D}"/>
                </a:ext>
              </a:extLst>
            </p:cNvPr>
            <p:cNvSpPr/>
            <p:nvPr/>
          </p:nvSpPr>
          <p:spPr>
            <a:xfrm>
              <a:off x="5446566" y="4950847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93" name="Oval 3092">
            <a:extLst>
              <a:ext uri="{FF2B5EF4-FFF2-40B4-BE49-F238E27FC236}">
                <a16:creationId xmlns:a16="http://schemas.microsoft.com/office/drawing/2014/main" id="{CD60944F-D97D-6C47-65BF-212F839C2E28}"/>
              </a:ext>
            </a:extLst>
          </p:cNvPr>
          <p:cNvSpPr/>
          <p:nvPr/>
        </p:nvSpPr>
        <p:spPr>
          <a:xfrm>
            <a:off x="4375635" y="361376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4" name="Oval 3093">
            <a:extLst>
              <a:ext uri="{FF2B5EF4-FFF2-40B4-BE49-F238E27FC236}">
                <a16:creationId xmlns:a16="http://schemas.microsoft.com/office/drawing/2014/main" id="{E9DFCEB6-5AE3-0E45-F189-2E99C5EB3310}"/>
              </a:ext>
            </a:extLst>
          </p:cNvPr>
          <p:cNvSpPr/>
          <p:nvPr/>
        </p:nvSpPr>
        <p:spPr>
          <a:xfrm>
            <a:off x="3531199" y="350880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5" name="Oval 3094">
            <a:extLst>
              <a:ext uri="{FF2B5EF4-FFF2-40B4-BE49-F238E27FC236}">
                <a16:creationId xmlns:a16="http://schemas.microsoft.com/office/drawing/2014/main" id="{E0C897D8-18E5-DAF1-FCE5-3B0E5F77742B}"/>
              </a:ext>
            </a:extLst>
          </p:cNvPr>
          <p:cNvSpPr/>
          <p:nvPr/>
        </p:nvSpPr>
        <p:spPr>
          <a:xfrm>
            <a:off x="4014183" y="299563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6" name="Oval 3095">
            <a:extLst>
              <a:ext uri="{FF2B5EF4-FFF2-40B4-BE49-F238E27FC236}">
                <a16:creationId xmlns:a16="http://schemas.microsoft.com/office/drawing/2014/main" id="{F679E921-A83C-E0AC-4BD9-A89258D8B7E1}"/>
              </a:ext>
            </a:extLst>
          </p:cNvPr>
          <p:cNvSpPr/>
          <p:nvPr/>
        </p:nvSpPr>
        <p:spPr>
          <a:xfrm>
            <a:off x="4298763" y="263620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7" name="Oval 3096">
            <a:extLst>
              <a:ext uri="{FF2B5EF4-FFF2-40B4-BE49-F238E27FC236}">
                <a16:creationId xmlns:a16="http://schemas.microsoft.com/office/drawing/2014/main" id="{6D048A5F-E32F-4D91-3D59-6A60F37F8E88}"/>
              </a:ext>
            </a:extLst>
          </p:cNvPr>
          <p:cNvSpPr/>
          <p:nvPr/>
        </p:nvSpPr>
        <p:spPr>
          <a:xfrm>
            <a:off x="4179111" y="273406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8" name="Oval 3097">
            <a:extLst>
              <a:ext uri="{FF2B5EF4-FFF2-40B4-BE49-F238E27FC236}">
                <a16:creationId xmlns:a16="http://schemas.microsoft.com/office/drawing/2014/main" id="{A4CD28B0-5976-24E6-255A-50CCD3C64224}"/>
              </a:ext>
            </a:extLst>
          </p:cNvPr>
          <p:cNvSpPr/>
          <p:nvPr/>
        </p:nvSpPr>
        <p:spPr>
          <a:xfrm>
            <a:off x="3698807" y="323214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9" name="Oval 3098">
            <a:extLst>
              <a:ext uri="{FF2B5EF4-FFF2-40B4-BE49-F238E27FC236}">
                <a16:creationId xmlns:a16="http://schemas.microsoft.com/office/drawing/2014/main" id="{BAEB7D87-0735-02B2-4155-A70E8A6A38F5}"/>
              </a:ext>
            </a:extLst>
          </p:cNvPr>
          <p:cNvSpPr/>
          <p:nvPr/>
        </p:nvSpPr>
        <p:spPr>
          <a:xfrm>
            <a:off x="4384819" y="259360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00" name="Oval 3099">
            <a:extLst>
              <a:ext uri="{FF2B5EF4-FFF2-40B4-BE49-F238E27FC236}">
                <a16:creationId xmlns:a16="http://schemas.microsoft.com/office/drawing/2014/main" id="{D41435D9-CA57-E9BA-C7A3-4DA97699D895}"/>
              </a:ext>
            </a:extLst>
          </p:cNvPr>
          <p:cNvSpPr/>
          <p:nvPr/>
        </p:nvSpPr>
        <p:spPr>
          <a:xfrm>
            <a:off x="3963143" y="403744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01" name="Group 135">
            <a:extLst>
              <a:ext uri="{FF2B5EF4-FFF2-40B4-BE49-F238E27FC236}">
                <a16:creationId xmlns:a16="http://schemas.microsoft.com/office/drawing/2014/main" id="{28C21C4E-00E1-667E-C27C-D701D4592B52}"/>
              </a:ext>
            </a:extLst>
          </p:cNvPr>
          <p:cNvGrpSpPr/>
          <p:nvPr/>
        </p:nvGrpSpPr>
        <p:grpSpPr>
          <a:xfrm>
            <a:off x="4735608" y="2446083"/>
            <a:ext cx="190493" cy="180740"/>
            <a:chOff x="5580689" y="4810056"/>
            <a:chExt cx="148327" cy="140732"/>
          </a:xfrm>
          <a:solidFill>
            <a:srgbClr val="F26128"/>
          </a:solidFill>
        </p:grpSpPr>
        <p:sp>
          <p:nvSpPr>
            <p:cNvPr id="3102" name="Oval 3101">
              <a:extLst>
                <a:ext uri="{FF2B5EF4-FFF2-40B4-BE49-F238E27FC236}">
                  <a16:creationId xmlns:a16="http://schemas.microsoft.com/office/drawing/2014/main" id="{3BE3D870-C940-D98E-1786-1DB5D5097A37}"/>
                </a:ext>
              </a:extLst>
            </p:cNvPr>
            <p:cNvSpPr/>
            <p:nvPr/>
          </p:nvSpPr>
          <p:spPr>
            <a:xfrm>
              <a:off x="5678781" y="4900553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3" name="Oval 3102">
              <a:extLst>
                <a:ext uri="{FF2B5EF4-FFF2-40B4-BE49-F238E27FC236}">
                  <a16:creationId xmlns:a16="http://schemas.microsoft.com/office/drawing/2014/main" id="{7EAD0928-46B3-1655-7539-18F74D45B1C5}"/>
                </a:ext>
              </a:extLst>
            </p:cNvPr>
            <p:cNvSpPr/>
            <p:nvPr/>
          </p:nvSpPr>
          <p:spPr>
            <a:xfrm>
              <a:off x="5642170" y="4867392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4" name="Oval 3103">
              <a:extLst>
                <a:ext uri="{FF2B5EF4-FFF2-40B4-BE49-F238E27FC236}">
                  <a16:creationId xmlns:a16="http://schemas.microsoft.com/office/drawing/2014/main" id="{49EE90D8-42DE-25ED-8FC4-792178E85E05}"/>
                </a:ext>
              </a:extLst>
            </p:cNvPr>
            <p:cNvSpPr/>
            <p:nvPr/>
          </p:nvSpPr>
          <p:spPr>
            <a:xfrm>
              <a:off x="5580689" y="4810056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5" name="Oval 3104">
              <a:extLst>
                <a:ext uri="{FF2B5EF4-FFF2-40B4-BE49-F238E27FC236}">
                  <a16:creationId xmlns:a16="http://schemas.microsoft.com/office/drawing/2014/main" id="{07075F35-FD3B-FD82-7BB0-0AF65A151154}"/>
                </a:ext>
              </a:extLst>
            </p:cNvPr>
            <p:cNvSpPr/>
            <p:nvPr/>
          </p:nvSpPr>
          <p:spPr>
            <a:xfrm>
              <a:off x="5613844" y="4839072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06" name="Oval 3105">
            <a:extLst>
              <a:ext uri="{FF2B5EF4-FFF2-40B4-BE49-F238E27FC236}">
                <a16:creationId xmlns:a16="http://schemas.microsoft.com/office/drawing/2014/main" id="{26E3BC3C-4ED7-657C-10EA-0D7C1E721E55}"/>
              </a:ext>
            </a:extLst>
          </p:cNvPr>
          <p:cNvSpPr/>
          <p:nvPr/>
        </p:nvSpPr>
        <p:spPr>
          <a:xfrm>
            <a:off x="4170791" y="400447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07" name="Oval 3106">
            <a:extLst>
              <a:ext uri="{FF2B5EF4-FFF2-40B4-BE49-F238E27FC236}">
                <a16:creationId xmlns:a16="http://schemas.microsoft.com/office/drawing/2014/main" id="{63F222C8-4DA9-2CE9-F0D2-269D6E11FE56}"/>
              </a:ext>
            </a:extLst>
          </p:cNvPr>
          <p:cNvSpPr/>
          <p:nvPr/>
        </p:nvSpPr>
        <p:spPr>
          <a:xfrm>
            <a:off x="3900299" y="376373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08" name="Oval 3107">
            <a:extLst>
              <a:ext uri="{FF2B5EF4-FFF2-40B4-BE49-F238E27FC236}">
                <a16:creationId xmlns:a16="http://schemas.microsoft.com/office/drawing/2014/main" id="{FA7645B4-0197-94A1-9A93-F871992464BA}"/>
              </a:ext>
            </a:extLst>
          </p:cNvPr>
          <p:cNvSpPr/>
          <p:nvPr/>
        </p:nvSpPr>
        <p:spPr>
          <a:xfrm>
            <a:off x="4493963" y="369523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09" name="Group 143">
            <a:extLst>
              <a:ext uri="{FF2B5EF4-FFF2-40B4-BE49-F238E27FC236}">
                <a16:creationId xmlns:a16="http://schemas.microsoft.com/office/drawing/2014/main" id="{0FD6B653-7CF4-417F-36F8-3C128AD8B08D}"/>
              </a:ext>
            </a:extLst>
          </p:cNvPr>
          <p:cNvGrpSpPr/>
          <p:nvPr/>
        </p:nvGrpSpPr>
        <p:grpSpPr>
          <a:xfrm>
            <a:off x="4155994" y="3588960"/>
            <a:ext cx="114185" cy="107969"/>
            <a:chOff x="5062331" y="4678421"/>
            <a:chExt cx="88910" cy="84070"/>
          </a:xfrm>
          <a:solidFill>
            <a:srgbClr val="F26128"/>
          </a:solidFill>
        </p:grpSpPr>
        <p:sp>
          <p:nvSpPr>
            <p:cNvPr id="3110" name="Oval 3109">
              <a:extLst>
                <a:ext uri="{FF2B5EF4-FFF2-40B4-BE49-F238E27FC236}">
                  <a16:creationId xmlns:a16="http://schemas.microsoft.com/office/drawing/2014/main" id="{A6B58557-20F0-B905-74F1-8EA8B0988324}"/>
                </a:ext>
              </a:extLst>
            </p:cNvPr>
            <p:cNvSpPr/>
            <p:nvPr/>
          </p:nvSpPr>
          <p:spPr>
            <a:xfrm>
              <a:off x="5063141" y="4712256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1" name="Oval 3110">
              <a:extLst>
                <a:ext uri="{FF2B5EF4-FFF2-40B4-BE49-F238E27FC236}">
                  <a16:creationId xmlns:a16="http://schemas.microsoft.com/office/drawing/2014/main" id="{957918AE-12FB-8C08-D97A-85B2F932C6AD}"/>
                </a:ext>
              </a:extLst>
            </p:cNvPr>
            <p:cNvSpPr/>
            <p:nvPr/>
          </p:nvSpPr>
          <p:spPr>
            <a:xfrm>
              <a:off x="5062331" y="4678421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2" name="Oval 3111">
              <a:extLst>
                <a:ext uri="{FF2B5EF4-FFF2-40B4-BE49-F238E27FC236}">
                  <a16:creationId xmlns:a16="http://schemas.microsoft.com/office/drawing/2014/main" id="{5A54633A-22F1-7F61-9FC4-E9FDF460EC36}"/>
                </a:ext>
              </a:extLst>
            </p:cNvPr>
            <p:cNvSpPr/>
            <p:nvPr/>
          </p:nvSpPr>
          <p:spPr>
            <a:xfrm>
              <a:off x="5101006" y="4691802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13" name="Oval 3112">
            <a:extLst>
              <a:ext uri="{FF2B5EF4-FFF2-40B4-BE49-F238E27FC236}">
                <a16:creationId xmlns:a16="http://schemas.microsoft.com/office/drawing/2014/main" id="{1A56DA34-3D82-3854-1090-79206A11D7B9}"/>
              </a:ext>
            </a:extLst>
          </p:cNvPr>
          <p:cNvSpPr/>
          <p:nvPr/>
        </p:nvSpPr>
        <p:spPr>
          <a:xfrm>
            <a:off x="3982915" y="369637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14" name="Oval 3113">
            <a:extLst>
              <a:ext uri="{FF2B5EF4-FFF2-40B4-BE49-F238E27FC236}">
                <a16:creationId xmlns:a16="http://schemas.microsoft.com/office/drawing/2014/main" id="{28A3675E-3D7C-4682-7DF2-CE660810A8F4}"/>
              </a:ext>
            </a:extLst>
          </p:cNvPr>
          <p:cNvSpPr/>
          <p:nvPr/>
        </p:nvSpPr>
        <p:spPr>
          <a:xfrm>
            <a:off x="4005791" y="365825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15" name="Oval 3114">
            <a:extLst>
              <a:ext uri="{FF2B5EF4-FFF2-40B4-BE49-F238E27FC236}">
                <a16:creationId xmlns:a16="http://schemas.microsoft.com/office/drawing/2014/main" id="{8F6F1AF8-5053-5469-378B-E65D334883A9}"/>
              </a:ext>
            </a:extLst>
          </p:cNvPr>
          <p:cNvSpPr/>
          <p:nvPr/>
        </p:nvSpPr>
        <p:spPr>
          <a:xfrm>
            <a:off x="4047007" y="350065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16" name="Oval 3115">
            <a:extLst>
              <a:ext uri="{FF2B5EF4-FFF2-40B4-BE49-F238E27FC236}">
                <a16:creationId xmlns:a16="http://schemas.microsoft.com/office/drawing/2014/main" id="{42DDD466-BC57-A924-2241-69175BB9B757}"/>
              </a:ext>
            </a:extLst>
          </p:cNvPr>
          <p:cNvSpPr/>
          <p:nvPr/>
        </p:nvSpPr>
        <p:spPr>
          <a:xfrm>
            <a:off x="4187231" y="347436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17" name="Oval 3116">
            <a:extLst>
              <a:ext uri="{FF2B5EF4-FFF2-40B4-BE49-F238E27FC236}">
                <a16:creationId xmlns:a16="http://schemas.microsoft.com/office/drawing/2014/main" id="{3E3102BA-53CF-98B2-932B-BC6B9244B6CC}"/>
              </a:ext>
            </a:extLst>
          </p:cNvPr>
          <p:cNvSpPr/>
          <p:nvPr/>
        </p:nvSpPr>
        <p:spPr>
          <a:xfrm>
            <a:off x="3326103" y="281561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18" name="Oval 3117">
            <a:extLst>
              <a:ext uri="{FF2B5EF4-FFF2-40B4-BE49-F238E27FC236}">
                <a16:creationId xmlns:a16="http://schemas.microsoft.com/office/drawing/2014/main" id="{B07DA3C6-198D-FB08-EDDD-F6DFC79348F6}"/>
              </a:ext>
            </a:extLst>
          </p:cNvPr>
          <p:cNvSpPr/>
          <p:nvPr/>
        </p:nvSpPr>
        <p:spPr>
          <a:xfrm>
            <a:off x="3326103" y="275281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19" name="Oval 3118">
            <a:extLst>
              <a:ext uri="{FF2B5EF4-FFF2-40B4-BE49-F238E27FC236}">
                <a16:creationId xmlns:a16="http://schemas.microsoft.com/office/drawing/2014/main" id="{750CA9EC-D208-4749-3E91-936E847B3A07}"/>
              </a:ext>
            </a:extLst>
          </p:cNvPr>
          <p:cNvSpPr/>
          <p:nvPr/>
        </p:nvSpPr>
        <p:spPr>
          <a:xfrm>
            <a:off x="3245767" y="291347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20" name="Oval 3119">
            <a:extLst>
              <a:ext uri="{FF2B5EF4-FFF2-40B4-BE49-F238E27FC236}">
                <a16:creationId xmlns:a16="http://schemas.microsoft.com/office/drawing/2014/main" id="{3FCB911B-238C-8D93-72CA-789ADC2EA827}"/>
              </a:ext>
            </a:extLst>
          </p:cNvPr>
          <p:cNvSpPr/>
          <p:nvPr/>
        </p:nvSpPr>
        <p:spPr>
          <a:xfrm>
            <a:off x="3298351" y="291347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21" name="Oval 3120">
            <a:extLst>
              <a:ext uri="{FF2B5EF4-FFF2-40B4-BE49-F238E27FC236}">
                <a16:creationId xmlns:a16="http://schemas.microsoft.com/office/drawing/2014/main" id="{9C17D48E-463B-D96D-B1E8-19FE15B95D19}"/>
              </a:ext>
            </a:extLst>
          </p:cNvPr>
          <p:cNvSpPr/>
          <p:nvPr/>
        </p:nvSpPr>
        <p:spPr>
          <a:xfrm>
            <a:off x="3350931" y="293977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22" name="Oval 3121">
            <a:extLst>
              <a:ext uri="{FF2B5EF4-FFF2-40B4-BE49-F238E27FC236}">
                <a16:creationId xmlns:a16="http://schemas.microsoft.com/office/drawing/2014/main" id="{28E83C28-073D-6CEF-CDD1-A01B89D3FB70}"/>
              </a:ext>
            </a:extLst>
          </p:cNvPr>
          <p:cNvSpPr/>
          <p:nvPr/>
        </p:nvSpPr>
        <p:spPr>
          <a:xfrm>
            <a:off x="3350931" y="299235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23" name="Oval 3122">
            <a:extLst>
              <a:ext uri="{FF2B5EF4-FFF2-40B4-BE49-F238E27FC236}">
                <a16:creationId xmlns:a16="http://schemas.microsoft.com/office/drawing/2014/main" id="{05E808B3-9B3A-8BE3-D22C-1A3A5F5E20E3}"/>
              </a:ext>
            </a:extLst>
          </p:cNvPr>
          <p:cNvSpPr/>
          <p:nvPr/>
        </p:nvSpPr>
        <p:spPr>
          <a:xfrm>
            <a:off x="3248687" y="295145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24" name="Oval 3123">
            <a:extLst>
              <a:ext uri="{FF2B5EF4-FFF2-40B4-BE49-F238E27FC236}">
                <a16:creationId xmlns:a16="http://schemas.microsoft.com/office/drawing/2014/main" id="{1B180C04-B4B5-BE84-070B-7D950B92EA2B}"/>
              </a:ext>
            </a:extLst>
          </p:cNvPr>
          <p:cNvSpPr/>
          <p:nvPr/>
        </p:nvSpPr>
        <p:spPr>
          <a:xfrm>
            <a:off x="3292503" y="296897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25" name="Oval 3124">
            <a:extLst>
              <a:ext uri="{FF2B5EF4-FFF2-40B4-BE49-F238E27FC236}">
                <a16:creationId xmlns:a16="http://schemas.microsoft.com/office/drawing/2014/main" id="{D8015567-338A-9EE0-0274-73339301448B}"/>
              </a:ext>
            </a:extLst>
          </p:cNvPr>
          <p:cNvSpPr/>
          <p:nvPr/>
        </p:nvSpPr>
        <p:spPr>
          <a:xfrm>
            <a:off x="3301267" y="300403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26" name="Oval 3125">
            <a:extLst>
              <a:ext uri="{FF2B5EF4-FFF2-40B4-BE49-F238E27FC236}">
                <a16:creationId xmlns:a16="http://schemas.microsoft.com/office/drawing/2014/main" id="{6462BFB3-49F0-1FB5-688E-DE812316802C}"/>
              </a:ext>
            </a:extLst>
          </p:cNvPr>
          <p:cNvSpPr/>
          <p:nvPr/>
        </p:nvSpPr>
        <p:spPr>
          <a:xfrm>
            <a:off x="3058807" y="330493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27" name="Oval 3126">
            <a:extLst>
              <a:ext uri="{FF2B5EF4-FFF2-40B4-BE49-F238E27FC236}">
                <a16:creationId xmlns:a16="http://schemas.microsoft.com/office/drawing/2014/main" id="{88163528-B0BC-CE5D-EEAD-6B50CE27286A}"/>
              </a:ext>
            </a:extLst>
          </p:cNvPr>
          <p:cNvSpPr/>
          <p:nvPr/>
        </p:nvSpPr>
        <p:spPr>
          <a:xfrm>
            <a:off x="3207791" y="328740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28" name="Oval 3127">
            <a:extLst>
              <a:ext uri="{FF2B5EF4-FFF2-40B4-BE49-F238E27FC236}">
                <a16:creationId xmlns:a16="http://schemas.microsoft.com/office/drawing/2014/main" id="{AEE5B847-A153-0A05-3AA4-97EAA63FF885}"/>
              </a:ext>
            </a:extLst>
          </p:cNvPr>
          <p:cNvSpPr/>
          <p:nvPr/>
        </p:nvSpPr>
        <p:spPr>
          <a:xfrm>
            <a:off x="3400839" y="341618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29" name="Oval 3128">
            <a:extLst>
              <a:ext uri="{FF2B5EF4-FFF2-40B4-BE49-F238E27FC236}">
                <a16:creationId xmlns:a16="http://schemas.microsoft.com/office/drawing/2014/main" id="{CAEF4CF2-1AC1-B437-742D-DF7854163832}"/>
              </a:ext>
            </a:extLst>
          </p:cNvPr>
          <p:cNvSpPr/>
          <p:nvPr/>
        </p:nvSpPr>
        <p:spPr>
          <a:xfrm>
            <a:off x="3470947" y="307439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30" name="Oval 3129">
            <a:extLst>
              <a:ext uri="{FF2B5EF4-FFF2-40B4-BE49-F238E27FC236}">
                <a16:creationId xmlns:a16="http://schemas.microsoft.com/office/drawing/2014/main" id="{63417584-AF07-1396-3CB1-162216F35BD3}"/>
              </a:ext>
            </a:extLst>
          </p:cNvPr>
          <p:cNvSpPr/>
          <p:nvPr/>
        </p:nvSpPr>
        <p:spPr>
          <a:xfrm>
            <a:off x="3444659" y="320585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31" name="Oval 3130">
            <a:extLst>
              <a:ext uri="{FF2B5EF4-FFF2-40B4-BE49-F238E27FC236}">
                <a16:creationId xmlns:a16="http://schemas.microsoft.com/office/drawing/2014/main" id="{96628EC8-EDF2-1FB2-6655-A74B4694CE02}"/>
              </a:ext>
            </a:extLst>
          </p:cNvPr>
          <p:cNvSpPr/>
          <p:nvPr/>
        </p:nvSpPr>
        <p:spPr>
          <a:xfrm>
            <a:off x="3502839" y="314571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32" name="Oval 3131">
            <a:extLst>
              <a:ext uri="{FF2B5EF4-FFF2-40B4-BE49-F238E27FC236}">
                <a16:creationId xmlns:a16="http://schemas.microsoft.com/office/drawing/2014/main" id="{6B763D29-177D-E692-E383-B0CE2E12F28A}"/>
              </a:ext>
            </a:extLst>
          </p:cNvPr>
          <p:cNvSpPr/>
          <p:nvPr/>
        </p:nvSpPr>
        <p:spPr>
          <a:xfrm>
            <a:off x="3574411" y="292224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33" name="Oval 3132">
            <a:extLst>
              <a:ext uri="{FF2B5EF4-FFF2-40B4-BE49-F238E27FC236}">
                <a16:creationId xmlns:a16="http://schemas.microsoft.com/office/drawing/2014/main" id="{F50EBF0C-E1AA-4374-DD44-D23D520B7C64}"/>
              </a:ext>
            </a:extLst>
          </p:cNvPr>
          <p:cNvSpPr/>
          <p:nvPr/>
        </p:nvSpPr>
        <p:spPr>
          <a:xfrm>
            <a:off x="4063723" y="255708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34" name="Oval 3133">
            <a:extLst>
              <a:ext uri="{FF2B5EF4-FFF2-40B4-BE49-F238E27FC236}">
                <a16:creationId xmlns:a16="http://schemas.microsoft.com/office/drawing/2014/main" id="{F88B8274-AF49-AD05-4E8F-0D0EAED8ABA0}"/>
              </a:ext>
            </a:extLst>
          </p:cNvPr>
          <p:cNvSpPr/>
          <p:nvPr/>
        </p:nvSpPr>
        <p:spPr>
          <a:xfrm>
            <a:off x="4125067" y="256585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35" name="Oval 3134">
            <a:extLst>
              <a:ext uri="{FF2B5EF4-FFF2-40B4-BE49-F238E27FC236}">
                <a16:creationId xmlns:a16="http://schemas.microsoft.com/office/drawing/2014/main" id="{6453057C-0F9E-9D2E-3246-7344A19CA795}"/>
              </a:ext>
            </a:extLst>
          </p:cNvPr>
          <p:cNvSpPr/>
          <p:nvPr/>
        </p:nvSpPr>
        <p:spPr>
          <a:xfrm>
            <a:off x="3574411" y="265933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36" name="Oval 3135">
            <a:extLst>
              <a:ext uri="{FF2B5EF4-FFF2-40B4-BE49-F238E27FC236}">
                <a16:creationId xmlns:a16="http://schemas.microsoft.com/office/drawing/2014/main" id="{C89B1194-53F3-79A1-BFB2-DACE3F30E875}"/>
              </a:ext>
            </a:extLst>
          </p:cNvPr>
          <p:cNvSpPr/>
          <p:nvPr/>
        </p:nvSpPr>
        <p:spPr>
          <a:xfrm>
            <a:off x="3714631" y="279955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37" name="Oval 3136">
            <a:extLst>
              <a:ext uri="{FF2B5EF4-FFF2-40B4-BE49-F238E27FC236}">
                <a16:creationId xmlns:a16="http://schemas.microsoft.com/office/drawing/2014/main" id="{1A66EA71-48DE-1795-0193-0BAD0E82BE6C}"/>
              </a:ext>
            </a:extLst>
          </p:cNvPr>
          <p:cNvSpPr/>
          <p:nvPr/>
        </p:nvSpPr>
        <p:spPr>
          <a:xfrm>
            <a:off x="3697103" y="285213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38" name="Oval 3137">
            <a:extLst>
              <a:ext uri="{FF2B5EF4-FFF2-40B4-BE49-F238E27FC236}">
                <a16:creationId xmlns:a16="http://schemas.microsoft.com/office/drawing/2014/main" id="{888F9A05-F1AF-0ED5-7BDC-3ACF74C01B97}"/>
              </a:ext>
            </a:extLst>
          </p:cNvPr>
          <p:cNvSpPr/>
          <p:nvPr/>
        </p:nvSpPr>
        <p:spPr>
          <a:xfrm>
            <a:off x="3697103" y="291348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39" name="Oval 3138">
            <a:extLst>
              <a:ext uri="{FF2B5EF4-FFF2-40B4-BE49-F238E27FC236}">
                <a16:creationId xmlns:a16="http://schemas.microsoft.com/office/drawing/2014/main" id="{22D90269-B128-E5F3-4C84-56E04DFB84AE}"/>
              </a:ext>
            </a:extLst>
          </p:cNvPr>
          <p:cNvSpPr/>
          <p:nvPr/>
        </p:nvSpPr>
        <p:spPr>
          <a:xfrm>
            <a:off x="3688339" y="298359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0" name="Oval 3139">
            <a:extLst>
              <a:ext uri="{FF2B5EF4-FFF2-40B4-BE49-F238E27FC236}">
                <a16:creationId xmlns:a16="http://schemas.microsoft.com/office/drawing/2014/main" id="{734B4391-C0FF-A3F5-9E18-18ED5272A861}"/>
              </a:ext>
            </a:extLst>
          </p:cNvPr>
          <p:cNvSpPr/>
          <p:nvPr/>
        </p:nvSpPr>
        <p:spPr>
          <a:xfrm>
            <a:off x="3923499" y="264472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1" name="Oval 3140">
            <a:extLst>
              <a:ext uri="{FF2B5EF4-FFF2-40B4-BE49-F238E27FC236}">
                <a16:creationId xmlns:a16="http://schemas.microsoft.com/office/drawing/2014/main" id="{6FB97664-3317-85C1-D397-2C96CD1D1836}"/>
              </a:ext>
            </a:extLst>
          </p:cNvPr>
          <p:cNvSpPr/>
          <p:nvPr/>
        </p:nvSpPr>
        <p:spPr>
          <a:xfrm>
            <a:off x="4011139" y="264472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2" name="Oval 3141">
            <a:extLst>
              <a:ext uri="{FF2B5EF4-FFF2-40B4-BE49-F238E27FC236}">
                <a16:creationId xmlns:a16="http://schemas.microsoft.com/office/drawing/2014/main" id="{77DD72F4-9EB5-7E97-1F94-7731C5B6A594}"/>
              </a:ext>
            </a:extLst>
          </p:cNvPr>
          <p:cNvSpPr/>
          <p:nvPr/>
        </p:nvSpPr>
        <p:spPr>
          <a:xfrm>
            <a:off x="4054955" y="264472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" name="Oval 3142">
            <a:extLst>
              <a:ext uri="{FF2B5EF4-FFF2-40B4-BE49-F238E27FC236}">
                <a16:creationId xmlns:a16="http://schemas.microsoft.com/office/drawing/2014/main" id="{46DA2579-9867-2B50-FBF7-89522BF911F2}"/>
              </a:ext>
            </a:extLst>
          </p:cNvPr>
          <p:cNvSpPr/>
          <p:nvPr/>
        </p:nvSpPr>
        <p:spPr>
          <a:xfrm>
            <a:off x="4116303" y="264472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4" name="Oval 3143">
            <a:extLst>
              <a:ext uri="{FF2B5EF4-FFF2-40B4-BE49-F238E27FC236}">
                <a16:creationId xmlns:a16="http://schemas.microsoft.com/office/drawing/2014/main" id="{4D608C45-1669-B94B-1E4F-C8DF901C3ED7}"/>
              </a:ext>
            </a:extLst>
          </p:cNvPr>
          <p:cNvSpPr/>
          <p:nvPr/>
        </p:nvSpPr>
        <p:spPr>
          <a:xfrm>
            <a:off x="3952955" y="333730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5" name="Oval 3144">
            <a:extLst>
              <a:ext uri="{FF2B5EF4-FFF2-40B4-BE49-F238E27FC236}">
                <a16:creationId xmlns:a16="http://schemas.microsoft.com/office/drawing/2014/main" id="{93270680-D041-A334-6DF7-A221F6093F47}"/>
              </a:ext>
            </a:extLst>
          </p:cNvPr>
          <p:cNvSpPr/>
          <p:nvPr/>
        </p:nvSpPr>
        <p:spPr>
          <a:xfrm>
            <a:off x="4145639" y="312709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46" name="Group 185">
            <a:extLst>
              <a:ext uri="{FF2B5EF4-FFF2-40B4-BE49-F238E27FC236}">
                <a16:creationId xmlns:a16="http://schemas.microsoft.com/office/drawing/2014/main" id="{96396075-60FB-EE30-FCF0-B9CA8C4CAE37}"/>
              </a:ext>
            </a:extLst>
          </p:cNvPr>
          <p:cNvGrpSpPr/>
          <p:nvPr/>
        </p:nvGrpSpPr>
        <p:grpSpPr>
          <a:xfrm>
            <a:off x="4403886" y="2753787"/>
            <a:ext cx="320041" cy="207324"/>
            <a:chOff x="5385175" y="4945454"/>
            <a:chExt cx="249199" cy="161432"/>
          </a:xfrm>
          <a:solidFill>
            <a:srgbClr val="F26128"/>
          </a:solidFill>
        </p:grpSpPr>
        <p:sp>
          <p:nvSpPr>
            <p:cNvPr id="3147" name="Oval 3146">
              <a:extLst>
                <a:ext uri="{FF2B5EF4-FFF2-40B4-BE49-F238E27FC236}">
                  <a16:creationId xmlns:a16="http://schemas.microsoft.com/office/drawing/2014/main" id="{2577B4E7-1319-C4BF-ECEB-2650F437D519}"/>
                </a:ext>
              </a:extLst>
            </p:cNvPr>
            <p:cNvSpPr/>
            <p:nvPr/>
          </p:nvSpPr>
          <p:spPr>
            <a:xfrm>
              <a:off x="5584139" y="5035951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8" name="Oval 3147">
              <a:extLst>
                <a:ext uri="{FF2B5EF4-FFF2-40B4-BE49-F238E27FC236}">
                  <a16:creationId xmlns:a16="http://schemas.microsoft.com/office/drawing/2014/main" id="{27926305-AA8A-3CFE-8A14-72EFFF936D74}"/>
                </a:ext>
              </a:extLst>
            </p:cNvPr>
            <p:cNvSpPr/>
            <p:nvPr/>
          </p:nvSpPr>
          <p:spPr>
            <a:xfrm>
              <a:off x="5530948" y="4945454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9" name="Oval 3148">
              <a:extLst>
                <a:ext uri="{FF2B5EF4-FFF2-40B4-BE49-F238E27FC236}">
                  <a16:creationId xmlns:a16="http://schemas.microsoft.com/office/drawing/2014/main" id="{693D3AFE-ECD6-230E-B132-062BB2462E8E}"/>
                </a:ext>
              </a:extLst>
            </p:cNvPr>
            <p:cNvSpPr/>
            <p:nvPr/>
          </p:nvSpPr>
          <p:spPr>
            <a:xfrm>
              <a:off x="5529549" y="5047691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0" name="Oval 3149">
              <a:extLst>
                <a:ext uri="{FF2B5EF4-FFF2-40B4-BE49-F238E27FC236}">
                  <a16:creationId xmlns:a16="http://schemas.microsoft.com/office/drawing/2014/main" id="{F3DDA6CE-7CC9-4EC8-AFA3-61A23C1D9FB7}"/>
                </a:ext>
              </a:extLst>
            </p:cNvPr>
            <p:cNvSpPr/>
            <p:nvPr/>
          </p:nvSpPr>
          <p:spPr>
            <a:xfrm>
              <a:off x="5436306" y="4990355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1" name="Oval 3150">
              <a:extLst>
                <a:ext uri="{FF2B5EF4-FFF2-40B4-BE49-F238E27FC236}">
                  <a16:creationId xmlns:a16="http://schemas.microsoft.com/office/drawing/2014/main" id="{9E287EED-9D9E-BAE6-0C6E-63E1938AAEFC}"/>
                </a:ext>
              </a:extLst>
            </p:cNvPr>
            <p:cNvSpPr/>
            <p:nvPr/>
          </p:nvSpPr>
          <p:spPr>
            <a:xfrm>
              <a:off x="5385175" y="5034561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2" name="Oval 3151">
              <a:extLst>
                <a:ext uri="{FF2B5EF4-FFF2-40B4-BE49-F238E27FC236}">
                  <a16:creationId xmlns:a16="http://schemas.microsoft.com/office/drawing/2014/main" id="{32B466DE-24B0-1E08-CB4C-6236EE861C2B}"/>
                </a:ext>
              </a:extLst>
            </p:cNvPr>
            <p:cNvSpPr/>
            <p:nvPr/>
          </p:nvSpPr>
          <p:spPr>
            <a:xfrm>
              <a:off x="5483267" y="5041461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3" name="Oval 3152">
              <a:extLst>
                <a:ext uri="{FF2B5EF4-FFF2-40B4-BE49-F238E27FC236}">
                  <a16:creationId xmlns:a16="http://schemas.microsoft.com/office/drawing/2014/main" id="{24746692-93A1-A0BC-EC59-F2E550A603DD}"/>
                </a:ext>
              </a:extLst>
            </p:cNvPr>
            <p:cNvSpPr/>
            <p:nvPr/>
          </p:nvSpPr>
          <p:spPr>
            <a:xfrm>
              <a:off x="5448716" y="5056651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4" name="Oval 3153">
              <a:extLst>
                <a:ext uri="{FF2B5EF4-FFF2-40B4-BE49-F238E27FC236}">
                  <a16:creationId xmlns:a16="http://schemas.microsoft.com/office/drawing/2014/main" id="{4FBE1D98-6E72-8CE7-29AB-842B9C58E6A1}"/>
                </a:ext>
              </a:extLst>
            </p:cNvPr>
            <p:cNvSpPr/>
            <p:nvPr/>
          </p:nvSpPr>
          <p:spPr>
            <a:xfrm>
              <a:off x="5432138" y="5035926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5" name="Oval 3154">
              <a:extLst>
                <a:ext uri="{FF2B5EF4-FFF2-40B4-BE49-F238E27FC236}">
                  <a16:creationId xmlns:a16="http://schemas.microsoft.com/office/drawing/2014/main" id="{CD963C9B-7CB9-5BCC-B4CE-A12B4387A755}"/>
                </a:ext>
              </a:extLst>
            </p:cNvPr>
            <p:cNvSpPr/>
            <p:nvPr/>
          </p:nvSpPr>
          <p:spPr>
            <a:xfrm>
              <a:off x="5457028" y="5031806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56" name="Oval 3155">
            <a:extLst>
              <a:ext uri="{FF2B5EF4-FFF2-40B4-BE49-F238E27FC236}">
                <a16:creationId xmlns:a16="http://schemas.microsoft.com/office/drawing/2014/main" id="{CD14BF4F-9BAE-D42F-6DA4-C33B060A23B3}"/>
              </a:ext>
            </a:extLst>
          </p:cNvPr>
          <p:cNvSpPr/>
          <p:nvPr/>
        </p:nvSpPr>
        <p:spPr>
          <a:xfrm>
            <a:off x="4713703" y="271775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57" name="Oval 3156">
            <a:extLst>
              <a:ext uri="{FF2B5EF4-FFF2-40B4-BE49-F238E27FC236}">
                <a16:creationId xmlns:a16="http://schemas.microsoft.com/office/drawing/2014/main" id="{FED41C2C-A2BF-D9B1-B1B9-731EE07AD59C}"/>
              </a:ext>
            </a:extLst>
          </p:cNvPr>
          <p:cNvSpPr/>
          <p:nvPr/>
        </p:nvSpPr>
        <p:spPr>
          <a:xfrm>
            <a:off x="4731231" y="276157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58" name="Oval 3157">
            <a:extLst>
              <a:ext uri="{FF2B5EF4-FFF2-40B4-BE49-F238E27FC236}">
                <a16:creationId xmlns:a16="http://schemas.microsoft.com/office/drawing/2014/main" id="{134F6C7F-35C0-F566-3915-E5D63B15363D}"/>
              </a:ext>
            </a:extLst>
          </p:cNvPr>
          <p:cNvSpPr/>
          <p:nvPr/>
        </p:nvSpPr>
        <p:spPr>
          <a:xfrm>
            <a:off x="4775051" y="282583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59" name="Oval 3158">
            <a:extLst>
              <a:ext uri="{FF2B5EF4-FFF2-40B4-BE49-F238E27FC236}">
                <a16:creationId xmlns:a16="http://schemas.microsoft.com/office/drawing/2014/main" id="{B2F37D6C-88F6-611F-EDC1-EED4DC6A444B}"/>
              </a:ext>
            </a:extLst>
          </p:cNvPr>
          <p:cNvSpPr/>
          <p:nvPr/>
        </p:nvSpPr>
        <p:spPr>
          <a:xfrm>
            <a:off x="4474159" y="300257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60" name="Oval 3159">
            <a:extLst>
              <a:ext uri="{FF2B5EF4-FFF2-40B4-BE49-F238E27FC236}">
                <a16:creationId xmlns:a16="http://schemas.microsoft.com/office/drawing/2014/main" id="{8246EB84-ED77-C7FA-CB31-1BC5FB260B5D}"/>
              </a:ext>
            </a:extLst>
          </p:cNvPr>
          <p:cNvSpPr/>
          <p:nvPr/>
        </p:nvSpPr>
        <p:spPr>
          <a:xfrm>
            <a:off x="4368995" y="300257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61" name="Oval 3160">
            <a:extLst>
              <a:ext uri="{FF2B5EF4-FFF2-40B4-BE49-F238E27FC236}">
                <a16:creationId xmlns:a16="http://schemas.microsoft.com/office/drawing/2014/main" id="{E1C835FF-01C5-06D1-7352-E7F120A6AB72}"/>
              </a:ext>
            </a:extLst>
          </p:cNvPr>
          <p:cNvSpPr/>
          <p:nvPr/>
        </p:nvSpPr>
        <p:spPr>
          <a:xfrm>
            <a:off x="4386523" y="296752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62" name="Oval 3161">
            <a:extLst>
              <a:ext uri="{FF2B5EF4-FFF2-40B4-BE49-F238E27FC236}">
                <a16:creationId xmlns:a16="http://schemas.microsoft.com/office/drawing/2014/main" id="{F2C2E552-240D-E048-6AEF-A70F398BC1A8}"/>
              </a:ext>
            </a:extLst>
          </p:cNvPr>
          <p:cNvSpPr/>
          <p:nvPr/>
        </p:nvSpPr>
        <p:spPr>
          <a:xfrm>
            <a:off x="4395287" y="322167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63" name="Oval 3162">
            <a:extLst>
              <a:ext uri="{FF2B5EF4-FFF2-40B4-BE49-F238E27FC236}">
                <a16:creationId xmlns:a16="http://schemas.microsoft.com/office/drawing/2014/main" id="{8B3C608B-DF0C-9B45-7B59-FFD566509950}"/>
              </a:ext>
            </a:extLst>
          </p:cNvPr>
          <p:cNvSpPr/>
          <p:nvPr/>
        </p:nvSpPr>
        <p:spPr>
          <a:xfrm>
            <a:off x="4395287" y="317785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64" name="Oval 3163">
            <a:extLst>
              <a:ext uri="{FF2B5EF4-FFF2-40B4-BE49-F238E27FC236}">
                <a16:creationId xmlns:a16="http://schemas.microsoft.com/office/drawing/2014/main" id="{FEACE7EF-699E-59CD-400A-DCF13DE932AC}"/>
              </a:ext>
            </a:extLst>
          </p:cNvPr>
          <p:cNvSpPr/>
          <p:nvPr/>
        </p:nvSpPr>
        <p:spPr>
          <a:xfrm>
            <a:off x="4395287" y="3134035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65" name="Oval 3164">
            <a:extLst>
              <a:ext uri="{FF2B5EF4-FFF2-40B4-BE49-F238E27FC236}">
                <a16:creationId xmlns:a16="http://schemas.microsoft.com/office/drawing/2014/main" id="{56283722-C471-3C85-AA23-048233162C1C}"/>
              </a:ext>
            </a:extLst>
          </p:cNvPr>
          <p:cNvSpPr/>
          <p:nvPr/>
        </p:nvSpPr>
        <p:spPr>
          <a:xfrm>
            <a:off x="4526743" y="323919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67" name="Group 3166">
            <a:extLst>
              <a:ext uri="{FF2B5EF4-FFF2-40B4-BE49-F238E27FC236}">
                <a16:creationId xmlns:a16="http://schemas.microsoft.com/office/drawing/2014/main" id="{7FDEAA5A-F828-C2E8-CBAC-445F015F537C}"/>
              </a:ext>
            </a:extLst>
          </p:cNvPr>
          <p:cNvGrpSpPr/>
          <p:nvPr/>
        </p:nvGrpSpPr>
        <p:grpSpPr>
          <a:xfrm>
            <a:off x="4539227" y="2617720"/>
            <a:ext cx="117744" cy="91133"/>
            <a:chOff x="3946148" y="3950001"/>
            <a:chExt cx="91681" cy="70960"/>
          </a:xfrm>
          <a:solidFill>
            <a:srgbClr val="F26128"/>
          </a:solidFill>
        </p:grpSpPr>
        <p:sp>
          <p:nvSpPr>
            <p:cNvPr id="3168" name="Oval 3167">
              <a:extLst>
                <a:ext uri="{FF2B5EF4-FFF2-40B4-BE49-F238E27FC236}">
                  <a16:creationId xmlns:a16="http://schemas.microsoft.com/office/drawing/2014/main" id="{F278BD35-A6D7-FAF2-9E24-F6D25D16A9A5}"/>
                </a:ext>
              </a:extLst>
            </p:cNvPr>
            <p:cNvSpPr/>
            <p:nvPr/>
          </p:nvSpPr>
          <p:spPr>
            <a:xfrm>
              <a:off x="3987594" y="3950001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9" name="Oval 3168">
              <a:extLst>
                <a:ext uri="{FF2B5EF4-FFF2-40B4-BE49-F238E27FC236}">
                  <a16:creationId xmlns:a16="http://schemas.microsoft.com/office/drawing/2014/main" id="{4CDDDDB0-CDB2-657D-E039-9F505498549B}"/>
                </a:ext>
              </a:extLst>
            </p:cNvPr>
            <p:cNvSpPr/>
            <p:nvPr/>
          </p:nvSpPr>
          <p:spPr>
            <a:xfrm>
              <a:off x="3946148" y="3970726"/>
              <a:ext cx="50235" cy="5023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70" name="Oval 3169">
            <a:extLst>
              <a:ext uri="{FF2B5EF4-FFF2-40B4-BE49-F238E27FC236}">
                <a16:creationId xmlns:a16="http://schemas.microsoft.com/office/drawing/2014/main" id="{2E4D27F4-F2D3-48BE-A9B9-196CE075AC39}"/>
              </a:ext>
            </a:extLst>
          </p:cNvPr>
          <p:cNvSpPr/>
          <p:nvPr/>
        </p:nvSpPr>
        <p:spPr>
          <a:xfrm>
            <a:off x="3926543" y="297811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1" name="Oval 3170">
            <a:extLst>
              <a:ext uri="{FF2B5EF4-FFF2-40B4-BE49-F238E27FC236}">
                <a16:creationId xmlns:a16="http://schemas.microsoft.com/office/drawing/2014/main" id="{E8338DD1-EA1D-ABAA-EDD4-DEDCA3B1BF42}"/>
              </a:ext>
            </a:extLst>
          </p:cNvPr>
          <p:cNvSpPr/>
          <p:nvPr/>
        </p:nvSpPr>
        <p:spPr>
          <a:xfrm>
            <a:off x="4351467" y="316909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2" name="Oval 3171">
            <a:extLst>
              <a:ext uri="{FF2B5EF4-FFF2-40B4-BE49-F238E27FC236}">
                <a16:creationId xmlns:a16="http://schemas.microsoft.com/office/drawing/2014/main" id="{9C2B5E1E-8BFE-479A-37C8-E2F6514775FD}"/>
              </a:ext>
            </a:extLst>
          </p:cNvPr>
          <p:cNvSpPr/>
          <p:nvPr/>
        </p:nvSpPr>
        <p:spPr>
          <a:xfrm>
            <a:off x="3909015" y="310957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3" name="Oval 3172">
            <a:extLst>
              <a:ext uri="{FF2B5EF4-FFF2-40B4-BE49-F238E27FC236}">
                <a16:creationId xmlns:a16="http://schemas.microsoft.com/office/drawing/2014/main" id="{D3CDB59B-7487-7FA4-AC62-2D643349A0A1}"/>
              </a:ext>
            </a:extLst>
          </p:cNvPr>
          <p:cNvSpPr/>
          <p:nvPr/>
        </p:nvSpPr>
        <p:spPr>
          <a:xfrm>
            <a:off x="3865195" y="309204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4" name="Oval 3173">
            <a:extLst>
              <a:ext uri="{FF2B5EF4-FFF2-40B4-BE49-F238E27FC236}">
                <a16:creationId xmlns:a16="http://schemas.microsoft.com/office/drawing/2014/main" id="{0F1B737F-E71C-3AF1-B92D-025AB350D4A5}"/>
              </a:ext>
            </a:extLst>
          </p:cNvPr>
          <p:cNvSpPr/>
          <p:nvPr/>
        </p:nvSpPr>
        <p:spPr>
          <a:xfrm>
            <a:off x="3628695" y="325843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" name="Oval 3174">
            <a:extLst>
              <a:ext uri="{FF2B5EF4-FFF2-40B4-BE49-F238E27FC236}">
                <a16:creationId xmlns:a16="http://schemas.microsoft.com/office/drawing/2014/main" id="{858299C5-6B9E-02A0-5EA9-10BEF8FBF077}"/>
              </a:ext>
            </a:extLst>
          </p:cNvPr>
          <p:cNvSpPr/>
          <p:nvPr/>
        </p:nvSpPr>
        <p:spPr>
          <a:xfrm>
            <a:off x="3726315" y="318807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" name="Oval 3175">
            <a:extLst>
              <a:ext uri="{FF2B5EF4-FFF2-40B4-BE49-F238E27FC236}">
                <a16:creationId xmlns:a16="http://schemas.microsoft.com/office/drawing/2014/main" id="{5F54F49F-CCA5-1718-E291-B8E89BC58C67}"/>
              </a:ext>
            </a:extLst>
          </p:cNvPr>
          <p:cNvSpPr/>
          <p:nvPr/>
        </p:nvSpPr>
        <p:spPr>
          <a:xfrm>
            <a:off x="3663751" y="333730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4" name="Oval 3183">
            <a:extLst>
              <a:ext uri="{FF2B5EF4-FFF2-40B4-BE49-F238E27FC236}">
                <a16:creationId xmlns:a16="http://schemas.microsoft.com/office/drawing/2014/main" id="{BA422A25-246F-B2FB-E802-78FD458D91F5}"/>
              </a:ext>
            </a:extLst>
          </p:cNvPr>
          <p:cNvSpPr/>
          <p:nvPr/>
        </p:nvSpPr>
        <p:spPr>
          <a:xfrm>
            <a:off x="3956522" y="4148742"/>
            <a:ext cx="64516" cy="660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5" name="Oval 3184">
            <a:extLst>
              <a:ext uri="{FF2B5EF4-FFF2-40B4-BE49-F238E27FC236}">
                <a16:creationId xmlns:a16="http://schemas.microsoft.com/office/drawing/2014/main" id="{7CA98532-73EE-FB05-7596-1FA19F01D220}"/>
              </a:ext>
            </a:extLst>
          </p:cNvPr>
          <p:cNvSpPr/>
          <p:nvPr/>
        </p:nvSpPr>
        <p:spPr>
          <a:xfrm>
            <a:off x="3720755" y="3450888"/>
            <a:ext cx="64516" cy="660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6" name="Oval 3185">
            <a:extLst>
              <a:ext uri="{FF2B5EF4-FFF2-40B4-BE49-F238E27FC236}">
                <a16:creationId xmlns:a16="http://schemas.microsoft.com/office/drawing/2014/main" id="{0D22AE03-777B-7C7A-8E9C-78D9E4783174}"/>
              </a:ext>
            </a:extLst>
          </p:cNvPr>
          <p:cNvSpPr/>
          <p:nvPr/>
        </p:nvSpPr>
        <p:spPr>
          <a:xfrm>
            <a:off x="4823131" y="2725470"/>
            <a:ext cx="64516" cy="660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7" name="Oval 3186">
            <a:extLst>
              <a:ext uri="{FF2B5EF4-FFF2-40B4-BE49-F238E27FC236}">
                <a16:creationId xmlns:a16="http://schemas.microsoft.com/office/drawing/2014/main" id="{2E936FFF-C62A-C577-1575-F9E12A5823D8}"/>
              </a:ext>
            </a:extLst>
          </p:cNvPr>
          <p:cNvSpPr/>
          <p:nvPr/>
        </p:nvSpPr>
        <p:spPr>
          <a:xfrm>
            <a:off x="3581483" y="2792017"/>
            <a:ext cx="64516" cy="660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8" name="Oval 3187">
            <a:extLst>
              <a:ext uri="{FF2B5EF4-FFF2-40B4-BE49-F238E27FC236}">
                <a16:creationId xmlns:a16="http://schemas.microsoft.com/office/drawing/2014/main" id="{8B6D4E9D-AD56-4C40-E098-AA0397B722A7}"/>
              </a:ext>
            </a:extLst>
          </p:cNvPr>
          <p:cNvSpPr/>
          <p:nvPr/>
        </p:nvSpPr>
        <p:spPr>
          <a:xfrm>
            <a:off x="2336727" y="4213258"/>
            <a:ext cx="64516" cy="660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9" name="Oval 3188">
            <a:extLst>
              <a:ext uri="{FF2B5EF4-FFF2-40B4-BE49-F238E27FC236}">
                <a16:creationId xmlns:a16="http://schemas.microsoft.com/office/drawing/2014/main" id="{D8D48488-FA03-1201-8223-589E55AFB62E}"/>
              </a:ext>
            </a:extLst>
          </p:cNvPr>
          <p:cNvSpPr/>
          <p:nvPr/>
        </p:nvSpPr>
        <p:spPr>
          <a:xfrm>
            <a:off x="4600478" y="3055306"/>
            <a:ext cx="64516" cy="660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0" name="Oval 3189">
            <a:extLst>
              <a:ext uri="{FF2B5EF4-FFF2-40B4-BE49-F238E27FC236}">
                <a16:creationId xmlns:a16="http://schemas.microsoft.com/office/drawing/2014/main" id="{C4452BA0-C31A-8497-0174-C4FC302BE65F}"/>
              </a:ext>
            </a:extLst>
          </p:cNvPr>
          <p:cNvSpPr/>
          <p:nvPr/>
        </p:nvSpPr>
        <p:spPr>
          <a:xfrm>
            <a:off x="3306479" y="3110270"/>
            <a:ext cx="64516" cy="660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1" name="Oval 3190">
            <a:extLst>
              <a:ext uri="{FF2B5EF4-FFF2-40B4-BE49-F238E27FC236}">
                <a16:creationId xmlns:a16="http://schemas.microsoft.com/office/drawing/2014/main" id="{D1531A5D-FEE8-2758-2FB2-6A9D22031624}"/>
              </a:ext>
            </a:extLst>
          </p:cNvPr>
          <p:cNvSpPr/>
          <p:nvPr/>
        </p:nvSpPr>
        <p:spPr>
          <a:xfrm>
            <a:off x="4213488" y="2933700"/>
            <a:ext cx="64516" cy="660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2" name="Oval 3191">
            <a:extLst>
              <a:ext uri="{FF2B5EF4-FFF2-40B4-BE49-F238E27FC236}">
                <a16:creationId xmlns:a16="http://schemas.microsoft.com/office/drawing/2014/main" id="{36336B00-AB34-215A-0C81-552176937CDC}"/>
              </a:ext>
            </a:extLst>
          </p:cNvPr>
          <p:cNvSpPr/>
          <p:nvPr/>
        </p:nvSpPr>
        <p:spPr>
          <a:xfrm>
            <a:off x="220137" y="3285014"/>
            <a:ext cx="64516" cy="660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3" name="Oval 3192">
            <a:extLst>
              <a:ext uri="{FF2B5EF4-FFF2-40B4-BE49-F238E27FC236}">
                <a16:creationId xmlns:a16="http://schemas.microsoft.com/office/drawing/2014/main" id="{D76BBE04-D147-EC48-9926-5ED9FE723D70}"/>
              </a:ext>
            </a:extLst>
          </p:cNvPr>
          <p:cNvSpPr/>
          <p:nvPr/>
        </p:nvSpPr>
        <p:spPr>
          <a:xfrm>
            <a:off x="2889010" y="4298909"/>
            <a:ext cx="64516" cy="660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4" name="Oval 3193">
            <a:extLst>
              <a:ext uri="{FF2B5EF4-FFF2-40B4-BE49-F238E27FC236}">
                <a16:creationId xmlns:a16="http://schemas.microsoft.com/office/drawing/2014/main" id="{FFBD38D3-9583-415D-E37C-94C6212174F3}"/>
              </a:ext>
            </a:extLst>
          </p:cNvPr>
          <p:cNvSpPr/>
          <p:nvPr/>
        </p:nvSpPr>
        <p:spPr>
          <a:xfrm>
            <a:off x="551270" y="1783240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5" name="Oval 3194">
            <a:extLst>
              <a:ext uri="{FF2B5EF4-FFF2-40B4-BE49-F238E27FC236}">
                <a16:creationId xmlns:a16="http://schemas.microsoft.com/office/drawing/2014/main" id="{FF74D55F-8C24-A25D-38E1-6117A1B27BF1}"/>
              </a:ext>
            </a:extLst>
          </p:cNvPr>
          <p:cNvSpPr/>
          <p:nvPr/>
        </p:nvSpPr>
        <p:spPr>
          <a:xfrm>
            <a:off x="486754" y="2154052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6" name="Oval 3195">
            <a:extLst>
              <a:ext uri="{FF2B5EF4-FFF2-40B4-BE49-F238E27FC236}">
                <a16:creationId xmlns:a16="http://schemas.microsoft.com/office/drawing/2014/main" id="{85E2E22D-1433-80BE-561B-3551E76001FE}"/>
              </a:ext>
            </a:extLst>
          </p:cNvPr>
          <p:cNvSpPr/>
          <p:nvPr/>
        </p:nvSpPr>
        <p:spPr>
          <a:xfrm>
            <a:off x="206754" y="2897466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7" name="Oval 3196">
            <a:extLst>
              <a:ext uri="{FF2B5EF4-FFF2-40B4-BE49-F238E27FC236}">
                <a16:creationId xmlns:a16="http://schemas.microsoft.com/office/drawing/2014/main" id="{F1EE1C59-AEC2-6850-9FD8-8AD9DAE28CC7}"/>
              </a:ext>
            </a:extLst>
          </p:cNvPr>
          <p:cNvSpPr/>
          <p:nvPr/>
        </p:nvSpPr>
        <p:spPr>
          <a:xfrm>
            <a:off x="206754" y="273406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8" name="Oval 3197">
            <a:extLst>
              <a:ext uri="{FF2B5EF4-FFF2-40B4-BE49-F238E27FC236}">
                <a16:creationId xmlns:a16="http://schemas.microsoft.com/office/drawing/2014/main" id="{99C6D558-79C1-9CF1-4DE5-4868CC360BE8}"/>
              </a:ext>
            </a:extLst>
          </p:cNvPr>
          <p:cNvSpPr/>
          <p:nvPr/>
        </p:nvSpPr>
        <p:spPr>
          <a:xfrm>
            <a:off x="280097" y="3352378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9" name="Oval 3198">
            <a:extLst>
              <a:ext uri="{FF2B5EF4-FFF2-40B4-BE49-F238E27FC236}">
                <a16:creationId xmlns:a16="http://schemas.microsoft.com/office/drawing/2014/main" id="{A5920D54-79D8-4CB0-1F72-992031961D1B}"/>
              </a:ext>
            </a:extLst>
          </p:cNvPr>
          <p:cNvSpPr/>
          <p:nvPr/>
        </p:nvSpPr>
        <p:spPr>
          <a:xfrm>
            <a:off x="362644" y="3320120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0" name="Oval 3199">
            <a:extLst>
              <a:ext uri="{FF2B5EF4-FFF2-40B4-BE49-F238E27FC236}">
                <a16:creationId xmlns:a16="http://schemas.microsoft.com/office/drawing/2014/main" id="{A481407F-478B-F1EA-1294-62C1311901E4}"/>
              </a:ext>
            </a:extLst>
          </p:cNvPr>
          <p:cNvSpPr/>
          <p:nvPr/>
        </p:nvSpPr>
        <p:spPr>
          <a:xfrm>
            <a:off x="330386" y="3454783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1" name="Oval 3200">
            <a:extLst>
              <a:ext uri="{FF2B5EF4-FFF2-40B4-BE49-F238E27FC236}">
                <a16:creationId xmlns:a16="http://schemas.microsoft.com/office/drawing/2014/main" id="{5C024473-FB07-7542-913C-DBBEC0EBE4DF}"/>
              </a:ext>
            </a:extLst>
          </p:cNvPr>
          <p:cNvSpPr/>
          <p:nvPr/>
        </p:nvSpPr>
        <p:spPr>
          <a:xfrm>
            <a:off x="726011" y="3254428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2" name="Oval 3201">
            <a:extLst>
              <a:ext uri="{FF2B5EF4-FFF2-40B4-BE49-F238E27FC236}">
                <a16:creationId xmlns:a16="http://schemas.microsoft.com/office/drawing/2014/main" id="{FCFF84F1-35AD-B9F5-E84B-9EEAED2D950A}"/>
              </a:ext>
            </a:extLst>
          </p:cNvPr>
          <p:cNvSpPr/>
          <p:nvPr/>
        </p:nvSpPr>
        <p:spPr>
          <a:xfrm>
            <a:off x="404573" y="340984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3" name="Oval 3202">
            <a:extLst>
              <a:ext uri="{FF2B5EF4-FFF2-40B4-BE49-F238E27FC236}">
                <a16:creationId xmlns:a16="http://schemas.microsoft.com/office/drawing/2014/main" id="{4EEFF7F9-BAA8-A617-DD7C-AF642FA12BDB}"/>
              </a:ext>
            </a:extLst>
          </p:cNvPr>
          <p:cNvSpPr/>
          <p:nvPr/>
        </p:nvSpPr>
        <p:spPr>
          <a:xfrm>
            <a:off x="1119924" y="2895177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4" name="Oval 3203">
            <a:extLst>
              <a:ext uri="{FF2B5EF4-FFF2-40B4-BE49-F238E27FC236}">
                <a16:creationId xmlns:a16="http://schemas.microsoft.com/office/drawing/2014/main" id="{9D8ACC72-E1FF-51CF-041A-AE25406263F2}"/>
              </a:ext>
            </a:extLst>
          </p:cNvPr>
          <p:cNvSpPr/>
          <p:nvPr/>
        </p:nvSpPr>
        <p:spPr>
          <a:xfrm>
            <a:off x="1738631" y="3155821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5" name="Oval 3204">
            <a:extLst>
              <a:ext uri="{FF2B5EF4-FFF2-40B4-BE49-F238E27FC236}">
                <a16:creationId xmlns:a16="http://schemas.microsoft.com/office/drawing/2014/main" id="{49BDC732-DC98-0E78-5C2C-965CADE2459F}"/>
              </a:ext>
            </a:extLst>
          </p:cNvPr>
          <p:cNvSpPr/>
          <p:nvPr/>
        </p:nvSpPr>
        <p:spPr>
          <a:xfrm>
            <a:off x="2695440" y="3342486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6" name="Oval 3205">
            <a:extLst>
              <a:ext uri="{FF2B5EF4-FFF2-40B4-BE49-F238E27FC236}">
                <a16:creationId xmlns:a16="http://schemas.microsoft.com/office/drawing/2014/main" id="{762E242F-5039-D3C0-3C6F-BD47DCA5359A}"/>
              </a:ext>
            </a:extLst>
          </p:cNvPr>
          <p:cNvSpPr/>
          <p:nvPr/>
        </p:nvSpPr>
        <p:spPr>
          <a:xfrm>
            <a:off x="2889010" y="2547864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7" name="Oval 3206">
            <a:extLst>
              <a:ext uri="{FF2B5EF4-FFF2-40B4-BE49-F238E27FC236}">
                <a16:creationId xmlns:a16="http://schemas.microsoft.com/office/drawing/2014/main" id="{18486E49-24B5-FCFA-238E-D920FA5FBE5C}"/>
              </a:ext>
            </a:extLst>
          </p:cNvPr>
          <p:cNvSpPr/>
          <p:nvPr/>
        </p:nvSpPr>
        <p:spPr>
          <a:xfrm>
            <a:off x="4052469" y="4640868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8" name="Oval 3207">
            <a:extLst>
              <a:ext uri="{FF2B5EF4-FFF2-40B4-BE49-F238E27FC236}">
                <a16:creationId xmlns:a16="http://schemas.microsoft.com/office/drawing/2014/main" id="{4057CD94-D95B-F621-85FA-50233DD313E7}"/>
              </a:ext>
            </a:extLst>
          </p:cNvPr>
          <p:cNvSpPr/>
          <p:nvPr/>
        </p:nvSpPr>
        <p:spPr>
          <a:xfrm>
            <a:off x="4181535" y="4656690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9" name="Oval 3208">
            <a:extLst>
              <a:ext uri="{FF2B5EF4-FFF2-40B4-BE49-F238E27FC236}">
                <a16:creationId xmlns:a16="http://schemas.microsoft.com/office/drawing/2014/main" id="{076D0692-96D2-EDB3-CA31-B865532CD387}"/>
              </a:ext>
            </a:extLst>
          </p:cNvPr>
          <p:cNvSpPr/>
          <p:nvPr/>
        </p:nvSpPr>
        <p:spPr>
          <a:xfrm>
            <a:off x="1184440" y="1293616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10" name="Oval 3209">
            <a:extLst>
              <a:ext uri="{FF2B5EF4-FFF2-40B4-BE49-F238E27FC236}">
                <a16:creationId xmlns:a16="http://schemas.microsoft.com/office/drawing/2014/main" id="{D5A7662E-37AE-6275-2E03-98E694544305}"/>
              </a:ext>
            </a:extLst>
          </p:cNvPr>
          <p:cNvSpPr/>
          <p:nvPr/>
        </p:nvSpPr>
        <p:spPr>
          <a:xfrm>
            <a:off x="2576785" y="1971679"/>
            <a:ext cx="64516" cy="64516"/>
          </a:xfrm>
          <a:prstGeom prst="ellipse">
            <a:avLst/>
          </a:prstGeom>
          <a:solidFill>
            <a:srgbClr val="F261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76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A58B20C-8AF7-8D88-6B54-2A046F6A8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363" y="2349120"/>
            <a:ext cx="2531006" cy="42256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562832-7449-3D3F-03AF-306C21DFE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069911"/>
            <a:ext cx="4257675" cy="3502090"/>
          </a:xfrm>
        </p:spPr>
        <p:txBody>
          <a:bodyPr/>
          <a:lstStyle/>
          <a:p>
            <a:pPr marL="0" indent="0">
              <a:buNone/>
            </a:pPr>
            <a:r>
              <a:rPr lang="en-US" b="1" u="sng"/>
              <a:t>SOLUTION IMPLEMENTATION</a:t>
            </a:r>
          </a:p>
          <a:p>
            <a:r>
              <a:rPr lang="en-US"/>
              <a:t>Hardware Integration</a:t>
            </a:r>
          </a:p>
          <a:p>
            <a:r>
              <a:rPr lang="en-US"/>
              <a:t>Installations / Upgrades/ Refresh</a:t>
            </a:r>
          </a:p>
          <a:p>
            <a:r>
              <a:rPr lang="en-US"/>
              <a:t>AIDC Imaging / Go-Live / Upgrades</a:t>
            </a:r>
          </a:p>
          <a:p>
            <a:r>
              <a:rPr lang="en-US"/>
              <a:t>Equipment Swapping</a:t>
            </a:r>
          </a:p>
          <a:p>
            <a:r>
              <a:rPr lang="en-US"/>
              <a:t>Asset Tagging / UID</a:t>
            </a:r>
          </a:p>
          <a:p>
            <a:r>
              <a:rPr lang="en-US"/>
              <a:t>Vision Tunnel Installations</a:t>
            </a:r>
          </a:p>
          <a:p>
            <a:r>
              <a:rPr lang="en-US"/>
              <a:t>Locker Installations</a:t>
            </a:r>
          </a:p>
          <a:p>
            <a:r>
              <a:rPr lang="en-US"/>
              <a:t>SIM Card Swaps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b="1"/>
              <a:t>Have a Need for an ONSITE PRESCENCE? ASK!</a:t>
            </a: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15031B1A-94D7-44DD-B297-6C65AD127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23" y="1410220"/>
            <a:ext cx="1451328" cy="85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9E5E26DF-A932-7E88-A019-19605E25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879" y="2325662"/>
            <a:ext cx="797963" cy="73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A5AC6C1-EE10-3F2D-B88D-FB6B6A89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Service Capabilities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27398B-BBC1-127A-6CE2-27A75A2E8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196" y="1069911"/>
            <a:ext cx="4254655" cy="3502090"/>
          </a:xfrm>
        </p:spPr>
        <p:txBody>
          <a:bodyPr/>
          <a:lstStyle/>
          <a:p>
            <a:pPr marL="0" indent="0">
              <a:buNone/>
            </a:pPr>
            <a:r>
              <a:rPr lang="en-US" b="1" u="sng"/>
              <a:t>PRINTER REPAIR</a:t>
            </a:r>
          </a:p>
          <a:p>
            <a:r>
              <a:rPr lang="en-US"/>
              <a:t>2,000+ Models</a:t>
            </a:r>
          </a:p>
          <a:p>
            <a:endParaRPr lang="en-US"/>
          </a:p>
          <a:p>
            <a:r>
              <a:rPr lang="en-US"/>
              <a:t>Laser / MFPs/ Color</a:t>
            </a:r>
          </a:p>
          <a:p>
            <a:r>
              <a:rPr lang="en-US"/>
              <a:t>Inkjet</a:t>
            </a:r>
          </a:p>
          <a:p>
            <a:r>
              <a:rPr lang="en-US"/>
              <a:t>Direct Thermal</a:t>
            </a:r>
          </a:p>
          <a:p>
            <a:r>
              <a:rPr lang="en-US"/>
              <a:t>Thermal Transfer</a:t>
            </a:r>
          </a:p>
          <a:p>
            <a:r>
              <a:rPr lang="en-US"/>
              <a:t>Continuous Form/ Line</a:t>
            </a:r>
          </a:p>
          <a:p>
            <a:r>
              <a:rPr lang="en-US"/>
              <a:t>Card Printers </a:t>
            </a:r>
          </a:p>
          <a:p>
            <a:r>
              <a:rPr lang="en-US"/>
              <a:t>Dot Matrix/ Impact </a:t>
            </a:r>
          </a:p>
          <a:p>
            <a:r>
              <a:rPr lang="en-US"/>
              <a:t>RFID</a:t>
            </a:r>
          </a:p>
          <a:p>
            <a:r>
              <a:rPr lang="en-US"/>
              <a:t>Print and Apply</a:t>
            </a:r>
          </a:p>
          <a:p>
            <a:r>
              <a:rPr lang="en-US"/>
              <a:t>Print Engines</a:t>
            </a:r>
          </a:p>
          <a:p>
            <a:r>
              <a:rPr lang="en-US"/>
              <a:t>Power Carts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20896-3211-A0C9-E5EF-95015CFEC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A1893B-F338-2EBB-EC73-6C55A499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59" y="3319002"/>
            <a:ext cx="804007" cy="58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etch | The Construct">
            <a:extLst>
              <a:ext uri="{FF2B5EF4-FFF2-40B4-BE49-F238E27FC236}">
                <a16:creationId xmlns:a16="http://schemas.microsoft.com/office/drawing/2014/main" id="{E8521BF9-73B9-5DCE-C33E-8F3975D5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74" y="3251080"/>
            <a:ext cx="434287" cy="81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utomated Warehouse Robots | Robotic Process Automation">
            <a:extLst>
              <a:ext uri="{FF2B5EF4-FFF2-40B4-BE49-F238E27FC236}">
                <a16:creationId xmlns:a16="http://schemas.microsoft.com/office/drawing/2014/main" id="{FD027C15-A6FA-1DF1-1E02-2E2138B7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253" y="3182007"/>
            <a:ext cx="361177" cy="100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3-Sided Barcode Reading Tunnels | Cognex">
            <a:extLst>
              <a:ext uri="{FF2B5EF4-FFF2-40B4-BE49-F238E27FC236}">
                <a16:creationId xmlns:a16="http://schemas.microsoft.com/office/drawing/2014/main" id="{3413B8C4-5503-D85B-B557-4F9E6FA2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145" y="2456519"/>
            <a:ext cx="1599855" cy="12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4D81143-A9C6-E14E-E4C0-E8FBD79CBD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8436" y="1145108"/>
            <a:ext cx="2536861" cy="43501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0271871-4EB4-5CFC-F19A-2748CA62EC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1364" y="1646063"/>
            <a:ext cx="2531005" cy="6371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79FF74-953A-2FF8-BBEA-5CDFB821C0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1657" y="2837622"/>
            <a:ext cx="2330418" cy="50320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59F15FB-A91F-996E-9A22-250E40CFC4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4412" y="3406769"/>
            <a:ext cx="2604908" cy="49617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C4F9597-D5B2-1508-73EE-BF12CE183D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0339" y="3968882"/>
            <a:ext cx="1833054" cy="5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4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rvice Insights - Aquant">
            <a:extLst>
              <a:ext uri="{FF2B5EF4-FFF2-40B4-BE49-F238E27FC236}">
                <a16:creationId xmlns:a16="http://schemas.microsoft.com/office/drawing/2014/main" id="{FD6A085B-E54A-E99F-F0D6-F230419FD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69" y="2867925"/>
            <a:ext cx="1793654" cy="12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BAB279-034A-8616-67A1-6EA8CEDD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Service Delivery You Can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0AB1-E3CF-1E12-49E5-C0395974F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6997" y="1045029"/>
            <a:ext cx="3113772" cy="352697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/>
              <a:t>Net Promoter Score: 	</a:t>
            </a:r>
            <a:br>
              <a:rPr lang="en-US" b="1"/>
            </a:br>
            <a:r>
              <a:rPr lang="en-US" b="1"/>
              <a:t>85% (EXCEPTIONAL)</a:t>
            </a:r>
          </a:p>
          <a:p>
            <a:endParaRPr lang="en-US"/>
          </a:p>
          <a:p>
            <a:r>
              <a:rPr lang="en-US" b="1"/>
              <a:t>High Focus on Routine Execution:</a:t>
            </a:r>
          </a:p>
          <a:p>
            <a:pPr lvl="1"/>
            <a:r>
              <a:rPr lang="en-US"/>
              <a:t>Open Calls &amp; Customer SLAs </a:t>
            </a:r>
            <a:br>
              <a:rPr lang="en-US"/>
            </a:br>
            <a:r>
              <a:rPr lang="en-US"/>
              <a:t>reviewed daily</a:t>
            </a:r>
          </a:p>
          <a:p>
            <a:pPr lvl="1"/>
            <a:r>
              <a:rPr lang="en-US"/>
              <a:t>Automatic escalations based on SLA</a:t>
            </a:r>
          </a:p>
          <a:p>
            <a:endParaRPr lang="en-US"/>
          </a:p>
          <a:p>
            <a:r>
              <a:rPr lang="en-US" b="1"/>
              <a:t>System notifications of key events related to service call</a:t>
            </a:r>
          </a:p>
          <a:p>
            <a:endParaRPr lang="en-US"/>
          </a:p>
          <a:p>
            <a:r>
              <a:rPr lang="en-US" b="1"/>
              <a:t>Photo of technician provided to customer ahead of visit</a:t>
            </a:r>
          </a:p>
          <a:p>
            <a:endParaRPr lang="en-US"/>
          </a:p>
          <a:p>
            <a:r>
              <a:rPr lang="en-US" b="1"/>
              <a:t>Customer signature captured in app</a:t>
            </a:r>
          </a:p>
          <a:p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395AB-57C5-34E5-5566-FD50558E8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2140" y="1045029"/>
            <a:ext cx="2962463" cy="35269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Kicking off next gen platform transformation </a:t>
            </a:r>
            <a:r>
              <a:rPr lang="en-US" b="1"/>
              <a:t>NOW!</a:t>
            </a:r>
          </a:p>
          <a:p>
            <a:endParaRPr lang="en-US"/>
          </a:p>
          <a:p>
            <a:r>
              <a:rPr lang="en-US" b="1"/>
              <a:t>Platform to add new capabilities:</a:t>
            </a:r>
          </a:p>
          <a:p>
            <a:pPr lvl="1"/>
            <a:endParaRPr lang="en-US"/>
          </a:p>
          <a:p>
            <a:pPr lvl="1"/>
            <a:r>
              <a:rPr lang="en-US"/>
              <a:t>Live Augmented Reality (AR) coaching further broadening team capabilities</a:t>
            </a:r>
          </a:p>
          <a:p>
            <a:pPr lvl="1"/>
            <a:endParaRPr lang="en-US"/>
          </a:p>
          <a:p>
            <a:pPr lvl="1"/>
            <a:r>
              <a:rPr lang="en-US" err="1">
                <a:cs typeface="Arial"/>
              </a:rPr>
              <a:t>Aquant</a:t>
            </a:r>
            <a:r>
              <a:rPr lang="en-US">
                <a:cs typeface="Arial"/>
              </a:rPr>
              <a:t> Artificial Intelligence (AI)</a:t>
            </a:r>
          </a:p>
          <a:p>
            <a:pPr lvl="1"/>
            <a:endParaRPr lang="en-US"/>
          </a:p>
          <a:p>
            <a:pPr lvl="1"/>
            <a:r>
              <a:rPr lang="en-US">
                <a:cs typeface="Arial"/>
              </a:rPr>
              <a:t>Field Service Management through </a:t>
            </a:r>
            <a:r>
              <a:rPr lang="en-US" err="1">
                <a:cs typeface="Arial"/>
              </a:rPr>
              <a:t>SalesForce</a:t>
            </a:r>
            <a:endParaRPr lang="en-US">
              <a:cs typeface="Arial"/>
            </a:endParaRPr>
          </a:p>
          <a:p>
            <a:pPr lvl="1"/>
            <a:endParaRPr lang="en-US">
              <a:cs typeface="Arial"/>
            </a:endParaRPr>
          </a:p>
          <a:p>
            <a:pPr lvl="1"/>
            <a:r>
              <a:rPr lang="en-US">
                <a:cs typeface="Arial"/>
              </a:rPr>
              <a:t>Utilization and Mean Time to Repair (</a:t>
            </a:r>
            <a:r>
              <a:rPr lang="en-US" err="1">
                <a:cs typeface="Arial"/>
              </a:rPr>
              <a:t>MTTR</a:t>
            </a:r>
            <a:r>
              <a:rPr lang="en-US">
                <a:cs typeface="Arial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27E5D-9906-7E0F-9E33-1AFCD6DA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A35BA0-9171-4323-9B75-4D45055F5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3" y="957950"/>
            <a:ext cx="845639" cy="15503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GBOSMA01\AppData\Local\Microsoft\Windows\Temporary Internet Files\Content.Outlook\TNH6563V\Screenshot_2014-04-28-15-00-18.png">
            <a:extLst>
              <a:ext uri="{FF2B5EF4-FFF2-40B4-BE49-F238E27FC236}">
                <a16:creationId xmlns:a16="http://schemas.microsoft.com/office/drawing/2014/main" id="{792C1661-C268-D479-EF4C-19EF89207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4" y="2826596"/>
            <a:ext cx="848916" cy="15091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C902B444-C9E4-5971-6E0A-683A7E201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63890" y="2705449"/>
            <a:ext cx="1407383" cy="332345"/>
          </a:xfrm>
          <a:prstGeom prst="rect">
            <a:avLst/>
          </a:prstGeom>
        </p:spPr>
      </p:pic>
      <p:pic>
        <p:nvPicPr>
          <p:cNvPr id="3076" name="Picture 4" descr="Salesforce Service Cloud Software Review">
            <a:extLst>
              <a:ext uri="{FF2B5EF4-FFF2-40B4-BE49-F238E27FC236}">
                <a16:creationId xmlns:a16="http://schemas.microsoft.com/office/drawing/2014/main" id="{789F6062-959A-E7EE-F982-D5AB560C5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12" y="1621024"/>
            <a:ext cx="1685011" cy="88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alesforce Service Cloud Reviews 2023: Details, Pricing, &amp; Features | G2">
            <a:extLst>
              <a:ext uri="{FF2B5EF4-FFF2-40B4-BE49-F238E27FC236}">
                <a16:creationId xmlns:a16="http://schemas.microsoft.com/office/drawing/2014/main" id="{7EFAA03F-98FF-328E-18CE-9B4A4C9DE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49" y="876538"/>
            <a:ext cx="2447359" cy="12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758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tally clean car manufacturing at an environmentally friendly production  plant | Toyota Motor Corporation Official Global Website">
            <a:extLst>
              <a:ext uri="{FF2B5EF4-FFF2-40B4-BE49-F238E27FC236}">
                <a16:creationId xmlns:a16="http://schemas.microsoft.com/office/drawing/2014/main" id="{897C3FEA-4E2E-9545-FB46-E20688D65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1" b="7537"/>
          <a:stretch/>
        </p:blipFill>
        <p:spPr bwMode="auto">
          <a:xfrm>
            <a:off x="0" y="0"/>
            <a:ext cx="9144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FD3DC-2A04-BDA9-6803-78AB5BB64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196" y="2852671"/>
            <a:ext cx="4254655" cy="1986138"/>
          </a:xfrm>
        </p:spPr>
        <p:txBody>
          <a:bodyPr/>
          <a:lstStyle/>
          <a:p>
            <a:r>
              <a:rPr lang="en-US"/>
              <a:t>You may think of Toyota as just a car brand, </a:t>
            </a:r>
            <a:br>
              <a:rPr lang="en-US"/>
            </a:br>
            <a:r>
              <a:rPr lang="en-US"/>
              <a:t>but </a:t>
            </a:r>
            <a:r>
              <a:rPr lang="en-US" b="1"/>
              <a:t>their manufacturing and supply chain backbone </a:t>
            </a:r>
            <a:r>
              <a:rPr lang="en-US"/>
              <a:t>is nationwide and focused on excellence</a:t>
            </a:r>
          </a:p>
          <a:p>
            <a:endParaRPr lang="en-US"/>
          </a:p>
          <a:p>
            <a:r>
              <a:rPr lang="en-US"/>
              <a:t>They are focused on Continuous Improvement and Respect for People – a great cultural fit with Peak</a:t>
            </a:r>
          </a:p>
          <a:p>
            <a:endParaRPr lang="en-US" b="1"/>
          </a:p>
          <a:p>
            <a:r>
              <a:rPr lang="en-US"/>
              <a:t>Peak service keeps cars coming off the line!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FB024-DE48-0C56-3D50-C789D3CD6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852671"/>
            <a:ext cx="4257675" cy="19861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Large Onsite Service </a:t>
            </a:r>
            <a:r>
              <a:rPr lang="en-US"/>
              <a:t>TLS/</a:t>
            </a:r>
            <a:r>
              <a:rPr lang="en-US" err="1"/>
              <a:t>PDC’s</a:t>
            </a:r>
            <a:endParaRPr lang="en-US"/>
          </a:p>
          <a:p>
            <a:r>
              <a:rPr lang="en-US" b="1"/>
              <a:t>Multi-OEM Solutions</a:t>
            </a:r>
            <a:r>
              <a:rPr lang="en-US"/>
              <a:t>: Zebra / Printronix / Lexmark / HP</a:t>
            </a:r>
          </a:p>
          <a:p>
            <a:endParaRPr lang="en-US"/>
          </a:p>
          <a:p>
            <a:r>
              <a:rPr lang="en-US"/>
              <a:t>Lexmark Monroney Printer Refresh 2020</a:t>
            </a:r>
          </a:p>
          <a:p>
            <a:r>
              <a:rPr lang="en-US"/>
              <a:t>MPS Lexmark / HP Supplies</a:t>
            </a:r>
          </a:p>
          <a:p>
            <a:r>
              <a:rPr lang="en-US" err="1"/>
              <a:t>PDC</a:t>
            </a:r>
            <a:r>
              <a:rPr lang="en-US"/>
              <a:t> HP Refresh with HP Printers</a:t>
            </a:r>
          </a:p>
          <a:p>
            <a:r>
              <a:rPr lang="en-US"/>
              <a:t>Negotiating Manufacturing Onsite/MPS </a:t>
            </a:r>
          </a:p>
          <a:p>
            <a:r>
              <a:rPr lang="en-US"/>
              <a:t>RFID Opportunity, Technology PoC May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9DB4D-C547-B62B-D0AA-C42FEBB8C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02" name="Picture 6" descr="Logos - Toyota USA Newsroom">
            <a:extLst>
              <a:ext uri="{FF2B5EF4-FFF2-40B4-BE49-F238E27FC236}">
                <a16:creationId xmlns:a16="http://schemas.microsoft.com/office/drawing/2014/main" id="{06745476-0D2F-D64E-01DF-0BA325990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9" b="23144"/>
          <a:stretch/>
        </p:blipFill>
        <p:spPr bwMode="auto">
          <a:xfrm>
            <a:off x="0" y="1874654"/>
            <a:ext cx="2560368" cy="824130"/>
          </a:xfrm>
          <a:prstGeom prst="rect">
            <a:avLst/>
          </a:prstGeom>
          <a:solidFill>
            <a:srgbClr val="7F7F7F">
              <a:alpha val="30196"/>
            </a:srgbClr>
          </a:solidFill>
        </p:spPr>
      </p:pic>
    </p:spTree>
    <p:extLst>
      <p:ext uri="{BB962C8B-B14F-4D97-AF65-F5344CB8AC3E}">
        <p14:creationId xmlns:p14="http://schemas.microsoft.com/office/powerpoint/2010/main" val="260442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8073AD5A-DD06-8E1A-25F4-5B232B48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FIELD SERVICE </a:t>
            </a:r>
            <a:br>
              <a:rPr lang="en-US" sz="2800"/>
            </a:br>
            <a:r>
              <a:rPr lang="en-US" sz="2800"/>
              <a:t>CRITICAL INFO TO QUOTE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AD761-DEF1-833E-3331-DD567A2DD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Picture Placeholder 29" descr="A machine on the counter&#10;&#10;Description automatically generated with low confidence">
            <a:extLst>
              <a:ext uri="{FF2B5EF4-FFF2-40B4-BE49-F238E27FC236}">
                <a16:creationId xmlns:a16="http://schemas.microsoft.com/office/drawing/2014/main" id="{38E3E61A-6B83-E016-40C4-EE7FD2CA09F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r="20593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723B76-3E46-F077-603D-EBFBA77576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4800" y="1531435"/>
            <a:ext cx="4474840" cy="2929054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Customer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Product /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Zip Code /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Quantity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Current Warranty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SLA Requirements / Available Times to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Type of Service (</a:t>
            </a:r>
            <a:r>
              <a:rPr lang="en-US" sz="1400" b="1" err="1"/>
              <a:t>T&amp;M</a:t>
            </a:r>
            <a:r>
              <a:rPr lang="en-US" sz="1400" b="1"/>
              <a:t>, Contract, TST)</a:t>
            </a:r>
          </a:p>
        </p:txBody>
      </p:sp>
    </p:spTree>
    <p:extLst>
      <p:ext uri="{BB962C8B-B14F-4D97-AF65-F5344CB8AC3E}">
        <p14:creationId xmlns:p14="http://schemas.microsoft.com/office/powerpoint/2010/main" val="307655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14C51730-6A5F-2CA1-754F-A95A7AB8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3490175"/>
          </a:xfrm>
        </p:spPr>
        <p:txBody>
          <a:bodyPr/>
          <a:lstStyle/>
          <a:p>
            <a:r>
              <a:rPr lang="en-US" sz="7200">
                <a:solidFill>
                  <a:schemeClr val="bg1"/>
                </a:solidFill>
              </a:rPr>
              <a:t>PRO SERVICE</a:t>
            </a:r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D82EB92F-34C4-E0B4-5B48-2A33AF28DD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38700"/>
            <a:ext cx="157163" cy="15398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989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3C5782C-8926-3BAF-C823-522DA76CF617}"/>
              </a:ext>
            </a:extLst>
          </p:cNvPr>
          <p:cNvSpPr/>
          <p:nvPr/>
        </p:nvSpPr>
        <p:spPr>
          <a:xfrm>
            <a:off x="0" y="3258354"/>
            <a:ext cx="9144000" cy="1359102"/>
          </a:xfrm>
          <a:prstGeom prst="rect">
            <a:avLst/>
          </a:prstGeom>
          <a:gradFill flip="none" rotWithShape="1">
            <a:gsLst>
              <a:gs pos="0">
                <a:srgbClr val="FFF200">
                  <a:shade val="30000"/>
                  <a:satMod val="115000"/>
                </a:srgbClr>
              </a:gs>
              <a:gs pos="50000">
                <a:srgbClr val="FFF200">
                  <a:shade val="67500"/>
                  <a:satMod val="115000"/>
                </a:srgbClr>
              </a:gs>
              <a:gs pos="100000">
                <a:srgbClr val="FFF2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1C4E69-6134-CEC0-4538-8758B0B3B8AC}"/>
              </a:ext>
            </a:extLst>
          </p:cNvPr>
          <p:cNvSpPr/>
          <p:nvPr/>
        </p:nvSpPr>
        <p:spPr>
          <a:xfrm>
            <a:off x="0" y="1212648"/>
            <a:ext cx="9144000" cy="1359102"/>
          </a:xfrm>
          <a:prstGeom prst="rect">
            <a:avLst/>
          </a:prstGeom>
          <a:gradFill flip="none" rotWithShape="1">
            <a:gsLst>
              <a:gs pos="0">
                <a:srgbClr val="B7D544">
                  <a:shade val="30000"/>
                  <a:satMod val="115000"/>
                </a:srgbClr>
              </a:gs>
              <a:gs pos="50000">
                <a:srgbClr val="B7D544">
                  <a:shade val="67500"/>
                  <a:satMod val="115000"/>
                </a:srgbClr>
              </a:gs>
              <a:gs pos="100000">
                <a:srgbClr val="B7D54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14C4EC-6FFB-202A-AFEE-C2C8600E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FIS / Machine Vision / Peak Analytics</a:t>
            </a:r>
          </a:p>
        </p:txBody>
      </p:sp>
      <p:pic>
        <p:nvPicPr>
          <p:cNvPr id="7172" name="Picture 4" descr="Supply Chain Blog | Siena Analytics">
            <a:extLst>
              <a:ext uri="{FF2B5EF4-FFF2-40B4-BE49-F238E27FC236}">
                <a16:creationId xmlns:a16="http://schemas.microsoft.com/office/drawing/2014/main" id="{3376AF23-75E1-49AA-0719-E75985C0E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8" y="902211"/>
            <a:ext cx="3050628" cy="20615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5-Sided Modular Vision Tunnels - Resources | Cognex">
            <a:extLst>
              <a:ext uri="{FF2B5EF4-FFF2-40B4-BE49-F238E27FC236}">
                <a16:creationId xmlns:a16="http://schemas.microsoft.com/office/drawing/2014/main" id="{A481FB7B-D565-D302-86F0-6660D8AFF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8" y="3025857"/>
            <a:ext cx="3050628" cy="17159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1EAB8435-6B32-BB69-322E-F11DF69A55EA}"/>
              </a:ext>
            </a:extLst>
          </p:cNvPr>
          <p:cNvSpPr txBox="1">
            <a:spLocks/>
          </p:cNvSpPr>
          <p:nvPr/>
        </p:nvSpPr>
        <p:spPr>
          <a:xfrm>
            <a:off x="3702676" y="3258354"/>
            <a:ext cx="5102555" cy="13591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Blip>
                <a:blip r:embed="rId4"/>
              </a:buBlip>
              <a:defRPr sz="12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5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Peak FTEs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Approximately 150 customer engagements in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LTM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including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Walmart, Amazon, Frito Lay, Sam’s Club, and Macy’s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4"/>
              </a:buBlip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team members are C1 Certified by Cognex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 team member are C2 Certified by Cognex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7DD804B-8631-032E-FE29-A41C9244B3FB}"/>
              </a:ext>
            </a:extLst>
          </p:cNvPr>
          <p:cNvSpPr txBox="1">
            <a:spLocks/>
          </p:cNvSpPr>
          <p:nvPr/>
        </p:nvSpPr>
        <p:spPr>
          <a:xfrm>
            <a:off x="3702676" y="1277043"/>
            <a:ext cx="5102555" cy="11977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Blip>
                <a:blip r:embed="rId4"/>
              </a:buBlip>
              <a:defRPr sz="12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5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Supply chain AI and image recognition for high-volume logistics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Peak resources trained and capable of installation and implementation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FXG reference customer with implementation success and ongoing opportunity 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4"/>
              </a:buBlip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310495B-B192-833D-3888-5B6AC1C96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62" y="3097796"/>
            <a:ext cx="1530922" cy="321115"/>
          </a:xfrm>
          <a:prstGeom prst="rect">
            <a:avLst/>
          </a:prstGeom>
        </p:spPr>
      </p:pic>
      <p:pic>
        <p:nvPicPr>
          <p:cNvPr id="7176" name="Picture 8" descr="Logo_Peak_Analytics">
            <a:extLst>
              <a:ext uri="{FF2B5EF4-FFF2-40B4-BE49-F238E27FC236}">
                <a16:creationId xmlns:a16="http://schemas.microsoft.com/office/drawing/2014/main" id="{97F1888A-165A-AE2A-B88B-958A739E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3" y="1016988"/>
            <a:ext cx="1434841" cy="3913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55176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37EDD11-A277-4A4E-C6F1-E450E9A36462}"/>
              </a:ext>
            </a:extLst>
          </p:cNvPr>
          <p:cNvSpPr/>
          <p:nvPr/>
        </p:nvSpPr>
        <p:spPr>
          <a:xfrm>
            <a:off x="0" y="1058921"/>
            <a:ext cx="9144000" cy="1359102"/>
          </a:xfrm>
          <a:prstGeom prst="rect">
            <a:avLst/>
          </a:prstGeom>
          <a:gradFill flip="none" rotWithShape="1">
            <a:gsLst>
              <a:gs pos="0">
                <a:srgbClr val="A14A4F">
                  <a:shade val="30000"/>
                  <a:satMod val="115000"/>
                </a:srgbClr>
              </a:gs>
              <a:gs pos="50000">
                <a:srgbClr val="A14A4F">
                  <a:shade val="67500"/>
                  <a:satMod val="115000"/>
                </a:srgbClr>
              </a:gs>
              <a:gs pos="100000">
                <a:srgbClr val="A14A4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7BFD69-9D87-B743-85F0-E639184045D0}"/>
              </a:ext>
            </a:extLst>
          </p:cNvPr>
          <p:cNvSpPr/>
          <p:nvPr/>
        </p:nvSpPr>
        <p:spPr>
          <a:xfrm>
            <a:off x="0" y="3039414"/>
            <a:ext cx="9144000" cy="1359102"/>
          </a:xfrm>
          <a:prstGeom prst="rect">
            <a:avLst/>
          </a:prstGeom>
          <a:gradFill flip="none" rotWithShape="1">
            <a:gsLst>
              <a:gs pos="0">
                <a:srgbClr val="C5C5C5">
                  <a:shade val="30000"/>
                  <a:satMod val="115000"/>
                </a:srgbClr>
              </a:gs>
              <a:gs pos="50000">
                <a:srgbClr val="C5C5C5">
                  <a:shade val="67500"/>
                  <a:satMod val="115000"/>
                </a:srgbClr>
              </a:gs>
              <a:gs pos="100000">
                <a:srgbClr val="C5C5C5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14C4EC-6FFB-202A-AFEE-C2C8600E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Wireless Site Surveys &amp; Applicator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38FC84-C98D-7304-EC36-841FA23194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92" y="3136006"/>
            <a:ext cx="4685625" cy="11719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Improved accuracy – label application with high accuracy</a:t>
            </a:r>
          </a:p>
          <a:p>
            <a:r>
              <a:rPr lang="en-US">
                <a:cs typeface="Arial"/>
              </a:rPr>
              <a:t>Increased efficiency – automate the labeling process</a:t>
            </a:r>
          </a:p>
          <a:p>
            <a:r>
              <a:rPr lang="en-US">
                <a:cs typeface="Arial"/>
              </a:rPr>
              <a:t>Customized label design – meeting labeling requirements</a:t>
            </a:r>
          </a:p>
          <a:p>
            <a:r>
              <a:rPr lang="en-US">
                <a:cs typeface="Arial"/>
              </a:rPr>
              <a:t>Integration of existing systems – enterprise systems or WMS</a:t>
            </a:r>
          </a:p>
          <a:p>
            <a:r>
              <a:rPr lang="en-US">
                <a:cs typeface="Arial"/>
              </a:rPr>
              <a:t>Improved traceability – barcodes or QR codes</a:t>
            </a:r>
          </a:p>
          <a:p>
            <a:endParaRPr lang="en-US">
              <a:cs typeface="Arial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BD15B0-D08F-564A-6780-415E8017A1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61205" y="1126902"/>
            <a:ext cx="4914331" cy="11912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Wireless site surveys – mapping via software applications</a:t>
            </a:r>
          </a:p>
          <a:p>
            <a:r>
              <a:rPr lang="en-US">
                <a:solidFill>
                  <a:schemeClr val="bg1"/>
                </a:solidFill>
                <a:cs typeface="Arial"/>
              </a:rPr>
              <a:t>Improved wireless network design – optimal coverage and performance</a:t>
            </a:r>
          </a:p>
          <a:p>
            <a:r>
              <a:rPr lang="en-US">
                <a:solidFill>
                  <a:schemeClr val="bg1"/>
                </a:solidFill>
                <a:cs typeface="Arial"/>
              </a:rPr>
              <a:t>Accurate performance measurement – signal strength and noise</a:t>
            </a:r>
          </a:p>
          <a:p>
            <a:r>
              <a:rPr lang="en-US">
                <a:solidFill>
                  <a:schemeClr val="bg1"/>
                </a:solidFill>
                <a:cs typeface="Arial"/>
              </a:rPr>
              <a:t>Optimize wireless network capacity – placement and configuration</a:t>
            </a:r>
          </a:p>
          <a:p>
            <a:endParaRPr lang="en-US">
              <a:solidFill>
                <a:schemeClr val="bg1"/>
              </a:solidFill>
              <a:cs typeface="Arial"/>
            </a:endParaRPr>
          </a:p>
          <a:p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5124" name="Picture 4" descr="Site Survey – ATSI Tecnologia">
            <a:extLst>
              <a:ext uri="{FF2B5EF4-FFF2-40B4-BE49-F238E27FC236}">
                <a16:creationId xmlns:a16="http://schemas.microsoft.com/office/drawing/2014/main" id="{59C803BB-7E6F-1CBA-1824-B5C3F550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3" y="901700"/>
            <a:ext cx="3481099" cy="17222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6A5300-F441-F281-AC59-D7242E938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638" y="2883740"/>
            <a:ext cx="4041998" cy="16704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478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21FF38F-EDEA-E585-957F-E89382CFC163}"/>
              </a:ext>
            </a:extLst>
          </p:cNvPr>
          <p:cNvSpPr/>
          <p:nvPr/>
        </p:nvSpPr>
        <p:spPr>
          <a:xfrm>
            <a:off x="0" y="1058921"/>
            <a:ext cx="9144000" cy="1359102"/>
          </a:xfrm>
          <a:prstGeom prst="rect">
            <a:avLst/>
          </a:prstGeom>
          <a:gradFill flip="none" rotWithShape="1">
            <a:gsLst>
              <a:gs pos="0">
                <a:srgbClr val="71E2F6">
                  <a:tint val="66000"/>
                  <a:satMod val="160000"/>
                </a:srgbClr>
              </a:gs>
              <a:gs pos="50000">
                <a:srgbClr val="71E2F6">
                  <a:tint val="44500"/>
                  <a:satMod val="160000"/>
                </a:srgbClr>
              </a:gs>
              <a:gs pos="100000">
                <a:srgbClr val="71E2F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BE783D-044C-472A-0283-AC50E0AE9BFF}"/>
              </a:ext>
            </a:extLst>
          </p:cNvPr>
          <p:cNvSpPr/>
          <p:nvPr/>
        </p:nvSpPr>
        <p:spPr>
          <a:xfrm>
            <a:off x="0" y="3039414"/>
            <a:ext cx="9144000" cy="1359102"/>
          </a:xfrm>
          <a:prstGeom prst="rect">
            <a:avLst/>
          </a:prstGeom>
          <a:gradFill flip="none" rotWithShape="1">
            <a:gsLst>
              <a:gs pos="0">
                <a:srgbClr val="8BA1AE">
                  <a:tint val="66000"/>
                  <a:satMod val="160000"/>
                </a:srgbClr>
              </a:gs>
              <a:gs pos="50000">
                <a:srgbClr val="8BA1AE">
                  <a:tint val="44500"/>
                  <a:satMod val="160000"/>
                </a:srgbClr>
              </a:gs>
              <a:gs pos="100000">
                <a:srgbClr val="8BA1AE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14C4EC-6FFB-202A-AFEE-C2C8600E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Robotics &amp; Lockers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E646CBC-10A6-54C8-2E85-70382618CEA0}"/>
              </a:ext>
            </a:extLst>
          </p:cNvPr>
          <p:cNvSpPr txBox="1">
            <a:spLocks/>
          </p:cNvSpPr>
          <p:nvPr/>
        </p:nvSpPr>
        <p:spPr>
          <a:xfrm>
            <a:off x="122349" y="1159100"/>
            <a:ext cx="5003443" cy="11784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Blip>
                <a:blip r:embed="rId2"/>
              </a:buBlip>
              <a:defRPr sz="12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Improved efficiency – automate repetitive and time-consuming tasks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Installation &amp; implementation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Service opportunity through direct resources and partners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Zebra opportunity – scope and development in process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03CD669-4D6B-F7FC-DAAC-395149E6010C}"/>
              </a:ext>
            </a:extLst>
          </p:cNvPr>
          <p:cNvSpPr txBox="1">
            <a:spLocks/>
          </p:cNvSpPr>
          <p:nvPr/>
        </p:nvSpPr>
        <p:spPr>
          <a:xfrm>
            <a:off x="4127679" y="3103809"/>
            <a:ext cx="4677552" cy="11977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Blip>
                <a:blip r:embed="rId2"/>
              </a:buBlip>
              <a:defRPr sz="12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Existing technical advantages – resources trained and active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Experience with Strongpoint and Telaid – manufacturers and service partners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Service capabilities expanding through existing projects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Kroger, CVS, and BJs. 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148" name="Picture 4" descr="Seen in the wild (CVS Rx lockers) : r/pharmacy">
            <a:extLst>
              <a:ext uri="{FF2B5EF4-FFF2-40B4-BE49-F238E27FC236}">
                <a16:creationId xmlns:a16="http://schemas.microsoft.com/office/drawing/2014/main" id="{B1A9952D-8DF3-BC42-D8D0-C981966C0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3" y="2571750"/>
            <a:ext cx="3003997" cy="225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etch Robotics FlexShelf optimizes warehouse fulfillment workflow - Mobile  Robot Guide">
            <a:extLst>
              <a:ext uri="{FF2B5EF4-FFF2-40B4-BE49-F238E27FC236}">
                <a16:creationId xmlns:a16="http://schemas.microsoft.com/office/drawing/2014/main" id="{131BAF96-B342-B5F3-84EB-6237529E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16" y="901700"/>
            <a:ext cx="2876783" cy="18680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439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C18AC54-F1BF-CE71-B12B-AF9EC0AF750B}"/>
              </a:ext>
            </a:extLst>
          </p:cNvPr>
          <p:cNvSpPr/>
          <p:nvPr/>
        </p:nvSpPr>
        <p:spPr>
          <a:xfrm>
            <a:off x="323528" y="846986"/>
            <a:ext cx="2743200" cy="838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13918B-E53B-EE78-54D6-0F2642F47CF2}"/>
              </a:ext>
            </a:extLst>
          </p:cNvPr>
          <p:cNvSpPr/>
          <p:nvPr/>
        </p:nvSpPr>
        <p:spPr>
          <a:xfrm>
            <a:off x="3192780" y="846986"/>
            <a:ext cx="2743200" cy="838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57C388-C29B-2808-43F8-137E45D717B6}"/>
              </a:ext>
            </a:extLst>
          </p:cNvPr>
          <p:cNvSpPr/>
          <p:nvPr/>
        </p:nvSpPr>
        <p:spPr>
          <a:xfrm>
            <a:off x="6061485" y="846986"/>
            <a:ext cx="2743200" cy="838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279A57AA-ACF8-5910-9604-D872F83F92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4216" y="901700"/>
            <a:ext cx="1855615" cy="384175"/>
          </a:xfrm>
        </p:spPr>
        <p:txBody>
          <a:bodyPr>
            <a:normAutofit fontScale="92500"/>
          </a:bodyPr>
          <a:lstStyle/>
          <a:p>
            <a:r>
              <a:rPr lang="en-US">
                <a:solidFill>
                  <a:schemeClr val="bg1"/>
                </a:solidFill>
              </a:rPr>
              <a:t>Dwayne Chapman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6B76E10B-0106-E51D-6F5B-3196ED2974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4218" y="1195978"/>
            <a:ext cx="1855614" cy="5524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  <a:cs typeface="Arial"/>
              </a:rPr>
              <a:t>Service Account Manager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4CDBE8AC-A43A-8E40-1C6E-6A90DC7041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15370" y="901700"/>
            <a:ext cx="2020064" cy="3841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Doug Houser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1F0FDF57-6283-E2F8-AA27-ACDC35FFEE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15370" y="1195978"/>
            <a:ext cx="2020063" cy="55245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Sr. Business Development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Manager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B8292E9-C3E4-C607-0E68-3493B1CD38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7060" y="901700"/>
            <a:ext cx="1847625" cy="38417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Raul Sam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7AA8BC3A-DBC2-FA41-7A45-966C313C4A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7061" y="1195978"/>
            <a:ext cx="1847624" cy="5524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  <a:cs typeface="Arial"/>
              </a:rPr>
              <a:t>VP, Depot Service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C74490-A655-037C-696C-834BC677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Commanding Officers for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8425E-448E-BF0A-4F08-B51DAD98306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B0E64F85-99F5-E452-2DD9-BFFA81E22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08" y="981239"/>
            <a:ext cx="609600" cy="619125"/>
          </a:xfrm>
          <a:prstGeom prst="rect">
            <a:avLst/>
          </a:prstGeom>
        </p:spPr>
      </p:pic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5DF14C65-A243-9D86-FA8C-A693ED8D0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1851670"/>
            <a:ext cx="2743200" cy="29871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cs typeface="Arial"/>
              </a:rPr>
              <a:t>21 years </a:t>
            </a:r>
            <a:r>
              <a:rPr lang="en-US">
                <a:cs typeface="Arial"/>
              </a:rPr>
              <a:t>with Peak</a:t>
            </a:r>
          </a:p>
          <a:p>
            <a:endParaRPr lang="en-US">
              <a:cs typeface="Arial"/>
            </a:endParaRPr>
          </a:p>
          <a:p>
            <a:r>
              <a:rPr lang="en-US" b="1">
                <a:cs typeface="Arial"/>
              </a:rPr>
              <a:t>32 years </a:t>
            </a:r>
            <a:r>
              <a:rPr lang="en-US">
                <a:cs typeface="Arial"/>
              </a:rPr>
              <a:t>service delivery and sales experience</a:t>
            </a:r>
          </a:p>
          <a:p>
            <a:endParaRPr lang="en-US">
              <a:cs typeface="Arial"/>
            </a:endParaRPr>
          </a:p>
          <a:p>
            <a:endParaRPr lang="en-US" b="1">
              <a:cs typeface="Arial"/>
            </a:endParaRPr>
          </a:p>
          <a:p>
            <a:r>
              <a:rPr lang="en-US" b="1">
                <a:cs typeface="Arial"/>
              </a:rPr>
              <a:t>Currently supports</a:t>
            </a:r>
            <a:r>
              <a:rPr lang="en-US">
                <a:cs typeface="Arial"/>
              </a:rPr>
              <a:t>: </a:t>
            </a:r>
            <a:br>
              <a:rPr lang="en-US">
                <a:cs typeface="Arial"/>
              </a:rPr>
            </a:br>
            <a:r>
              <a:rPr lang="en-US">
                <a:cs typeface="Arial"/>
              </a:rPr>
              <a:t>Onsite Services Sales, </a:t>
            </a:r>
            <a:br>
              <a:rPr lang="en-US">
                <a:cs typeface="Arial"/>
              </a:rPr>
            </a:br>
            <a:r>
              <a:rPr lang="en-US">
                <a:cs typeface="Arial"/>
              </a:rPr>
              <a:t>Managed Services Sales</a:t>
            </a:r>
          </a:p>
          <a:p>
            <a:endParaRPr lang="en-US">
              <a:cs typeface="Arial"/>
            </a:endParaRP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90E0F11D-A5CF-6D0C-EA4F-C64F2485F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2032" y="1851670"/>
            <a:ext cx="2743200" cy="29871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20 years </a:t>
            </a:r>
            <a:r>
              <a:rPr lang="en-US"/>
              <a:t>with DBK / Peak</a:t>
            </a:r>
          </a:p>
          <a:p>
            <a:endParaRPr lang="en-US"/>
          </a:p>
          <a:p>
            <a:r>
              <a:rPr lang="en-US" b="1">
                <a:ea typeface="+mn-lt"/>
                <a:cs typeface="+mn-lt"/>
              </a:rPr>
              <a:t>25+ years </a:t>
            </a:r>
            <a:r>
              <a:rPr lang="en-US">
                <a:ea typeface="+mn-lt"/>
                <a:cs typeface="+mn-lt"/>
              </a:rPr>
              <a:t>in Operations, repairs delivery,  Information Technology and Enterprise Architecture.</a:t>
            </a:r>
          </a:p>
          <a:p>
            <a:endParaRPr lang="en-US"/>
          </a:p>
          <a:p>
            <a:r>
              <a:rPr lang="en-US" b="1"/>
              <a:t>Currently leads: </a:t>
            </a:r>
            <a:br>
              <a:rPr lang="en-US" b="1"/>
            </a:br>
            <a:r>
              <a:rPr lang="en-US">
                <a:cs typeface="Arial"/>
              </a:rPr>
              <a:t>Depot Repairs operations</a:t>
            </a:r>
            <a:endParaRPr lang="en-US" b="1">
              <a:cs typeface="Arial"/>
            </a:endParaRP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1BCF03E5-E1A6-7D26-124F-8AA779D2E8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2780" y="1851670"/>
            <a:ext cx="2743200" cy="2987138"/>
          </a:xfrm>
        </p:spPr>
        <p:txBody>
          <a:bodyPr>
            <a:normAutofit/>
          </a:bodyPr>
          <a:lstStyle/>
          <a:p>
            <a:r>
              <a:rPr lang="en-US" b="1"/>
              <a:t>10 years </a:t>
            </a:r>
            <a:r>
              <a:rPr lang="en-US"/>
              <a:t>with Peak / DBK / Avalon</a:t>
            </a:r>
          </a:p>
          <a:p>
            <a:endParaRPr lang="en-US"/>
          </a:p>
          <a:p>
            <a:r>
              <a:rPr lang="en-US" b="1"/>
              <a:t>~40 years </a:t>
            </a:r>
            <a:r>
              <a:rPr lang="en-US"/>
              <a:t>in the Auto ID space in numerous sales and marketing capacities</a:t>
            </a:r>
          </a:p>
          <a:p>
            <a:endParaRPr lang="en-US"/>
          </a:p>
          <a:p>
            <a:r>
              <a:rPr lang="en-US" b="1"/>
              <a:t>Currently supports</a:t>
            </a:r>
            <a:r>
              <a:rPr lang="en-US"/>
              <a:t>: </a:t>
            </a:r>
            <a:br>
              <a:rPr lang="en-US"/>
            </a:br>
            <a:r>
              <a:rPr lang="en-US"/>
              <a:t>Driving volume into Peak Depot network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9334B4-5E99-6728-4937-6E5468208471}"/>
              </a:ext>
            </a:extLst>
          </p:cNvPr>
          <p:cNvSpPr/>
          <p:nvPr/>
        </p:nvSpPr>
        <p:spPr>
          <a:xfrm>
            <a:off x="317177" y="3840110"/>
            <a:ext cx="8487507" cy="838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9EE5286A-DF0E-005C-912F-A7EDACD3D842}"/>
              </a:ext>
            </a:extLst>
          </p:cNvPr>
          <p:cNvSpPr txBox="1">
            <a:spLocks/>
          </p:cNvSpPr>
          <p:nvPr/>
        </p:nvSpPr>
        <p:spPr>
          <a:xfrm>
            <a:off x="1197319" y="3894824"/>
            <a:ext cx="3561425" cy="384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None/>
              <a:defRPr sz="1600" b="1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Welcome ROBERT TODD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20751B4A-412D-C3EF-B711-B476D7585834}"/>
              </a:ext>
            </a:extLst>
          </p:cNvPr>
          <p:cNvSpPr txBox="1">
            <a:spLocks/>
          </p:cNvSpPr>
          <p:nvPr/>
        </p:nvSpPr>
        <p:spPr>
          <a:xfrm>
            <a:off x="1197321" y="4189102"/>
            <a:ext cx="2589068" cy="552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B7D544"/>
              </a:buClr>
              <a:buFontTx/>
              <a:buNone/>
              <a:defRPr sz="12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Manager, Pro Services</a:t>
            </a:r>
          </a:p>
        </p:txBody>
      </p:sp>
      <p:pic>
        <p:nvPicPr>
          <p:cNvPr id="2" name="Picture 2" descr="Profile photo of Robert Todd">
            <a:extLst>
              <a:ext uri="{FF2B5EF4-FFF2-40B4-BE49-F238E27FC236}">
                <a16:creationId xmlns:a16="http://schemas.microsoft.com/office/drawing/2014/main" id="{B9EEB16C-D395-DCCD-3311-946A6F8D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1" y="3897300"/>
            <a:ext cx="707866" cy="70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F4E82B4F-94BA-565F-7C69-B2777E4D1A58}"/>
              </a:ext>
            </a:extLst>
          </p:cNvPr>
          <p:cNvSpPr txBox="1">
            <a:spLocks/>
          </p:cNvSpPr>
          <p:nvPr/>
        </p:nvSpPr>
        <p:spPr>
          <a:xfrm>
            <a:off x="4018209" y="3840111"/>
            <a:ext cx="4762390" cy="7931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Blip>
                <a:blip r:embed="rId5"/>
              </a:buBlip>
              <a:defRPr sz="12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years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Ricoh USA with roles managing end-user training, technology services, and field operations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Currently Supports: Professional Services (Wireless Site Surveys, Applicators, Cognex/Machine Vision)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33623D6-6DCB-60B9-30DE-A071C5C1B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152029" y="951412"/>
            <a:ext cx="685800" cy="685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F4DD3B-24E1-B5FC-EC5F-7D1B2F67D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7537" y="946178"/>
            <a:ext cx="547809" cy="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4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AD761-DEF1-833E-3331-DD567A2DD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38E3E61A-6B83-E016-40C4-EE7FD2CA09F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2" r="25472"/>
          <a:stretch/>
        </p:blipFill>
        <p:spPr>
          <a:xfrm>
            <a:off x="-1989" y="0"/>
            <a:ext cx="3781901" cy="5143500"/>
          </a:xfrm>
        </p:spPr>
      </p:pic>
      <p:sp>
        <p:nvSpPr>
          <p:cNvPr id="13" name="Title 17">
            <a:extLst>
              <a:ext uri="{FF2B5EF4-FFF2-40B4-BE49-F238E27FC236}">
                <a16:creationId xmlns:a16="http://schemas.microsoft.com/office/drawing/2014/main" id="{3689E153-2450-0834-86F9-BBD4AA2E3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800" y="381030"/>
            <a:ext cx="4474840" cy="857250"/>
          </a:xfrm>
        </p:spPr>
        <p:txBody>
          <a:bodyPr/>
          <a:lstStyle/>
          <a:p>
            <a:r>
              <a:rPr lang="en-US" sz="2800"/>
              <a:t>PRO SERVICE</a:t>
            </a:r>
            <a:br>
              <a:rPr lang="en-US" sz="2800"/>
            </a:br>
            <a:r>
              <a:rPr lang="en-US" sz="2800"/>
              <a:t>CRITICAL INFO TO QUOTE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D416985-0BB0-D0E5-A71F-D4C484568684}"/>
              </a:ext>
            </a:extLst>
          </p:cNvPr>
          <p:cNvSpPr txBox="1">
            <a:spLocks/>
          </p:cNvSpPr>
          <p:nvPr/>
        </p:nvSpPr>
        <p:spPr>
          <a:xfrm>
            <a:off x="4074800" y="1531435"/>
            <a:ext cx="4474840" cy="2929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None/>
              <a:defRPr sz="1000" kern="1200">
                <a:solidFill>
                  <a:srgbClr val="51515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Every engagement is different!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WIFI Surveys: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Customer, Location(s), Types of Locations, Accessibility, Due Date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Lockers, Applicators, Vision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REACH OUT DIRECTLY!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078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71B6CA8-4A44-6A07-C26F-AD4120547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 AWAYS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A188D1F-82D4-B112-53E7-942470820C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853A2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FIELD SERVICE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6D3B1AC-F754-E93B-CB43-E9067CCA4F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1317730"/>
            <a:ext cx="2743200" cy="2924070"/>
          </a:xfrm>
        </p:spPr>
        <p:txBody>
          <a:bodyPr/>
          <a:lstStyle/>
          <a:p>
            <a:r>
              <a:rPr lang="en-US" sz="1200" b="1"/>
              <a:t>~150 </a:t>
            </a:r>
            <a:r>
              <a:rPr lang="en-US" sz="1200"/>
              <a:t>W2 Field Service Engineers (makes Peak unique in the industry)</a:t>
            </a:r>
          </a:p>
          <a:p>
            <a:endParaRPr lang="en-US"/>
          </a:p>
          <a:p>
            <a:r>
              <a:rPr lang="en-US" sz="1200"/>
              <a:t>Team services </a:t>
            </a:r>
            <a:r>
              <a:rPr lang="en-US" sz="1200" b="1"/>
              <a:t>2,000</a:t>
            </a:r>
            <a:r>
              <a:rPr lang="en-US" sz="1200"/>
              <a:t> models from best OEMs</a:t>
            </a:r>
          </a:p>
          <a:p>
            <a:endParaRPr lang="en-US"/>
          </a:p>
          <a:p>
            <a:r>
              <a:rPr lang="en-US" sz="1200" b="1"/>
              <a:t>MUCH more than traditional printer repair</a:t>
            </a:r>
            <a:r>
              <a:rPr lang="en-US" sz="1200"/>
              <a:t> – how can we help your customer onsite?</a:t>
            </a:r>
          </a:p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EFD248F-1446-8921-2143-184BF788D1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2032" y="1317730"/>
            <a:ext cx="2743200" cy="29240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200" b="1"/>
              <a:t>Pre-sales vs. Post-sales </a:t>
            </a:r>
            <a:r>
              <a:rPr lang="en-US" sz="1200"/>
              <a:t>alignment SEs upfront in solution design, with a core team </a:t>
            </a:r>
            <a:r>
              <a:rPr lang="en-US"/>
              <a:t>delivering </a:t>
            </a:r>
            <a:r>
              <a:rPr lang="en-US" sz="1200"/>
              <a:t>the services post-sales </a:t>
            </a:r>
          </a:p>
          <a:p>
            <a:endParaRPr lang="en-US" sz="1200"/>
          </a:p>
          <a:p>
            <a:r>
              <a:rPr lang="en-US" sz="1200" b="1">
                <a:cs typeface="Arial"/>
              </a:rPr>
              <a:t>Improved customer experience </a:t>
            </a:r>
            <a:r>
              <a:rPr lang="en-US" sz="1200">
                <a:cs typeface="Arial"/>
              </a:rPr>
              <a:t>through high-quality service delivery</a:t>
            </a:r>
          </a:p>
          <a:p>
            <a:endParaRPr lang="en-US" sz="1200"/>
          </a:p>
          <a:p>
            <a:r>
              <a:rPr lang="en-US" sz="1200" b="1"/>
              <a:t>Specialized knowledge and expertise </a:t>
            </a:r>
            <a:r>
              <a:rPr lang="en-US" sz="1200"/>
              <a:t>will continue to grow and </a:t>
            </a:r>
            <a:r>
              <a:rPr lang="en-US"/>
              <a:t>expand</a:t>
            </a:r>
            <a:endParaRPr lang="en-US" sz="1200">
              <a:cs typeface="Arial"/>
            </a:endParaRPr>
          </a:p>
          <a:p>
            <a:endParaRPr lang="en-US"/>
          </a:p>
          <a:p>
            <a:r>
              <a:rPr lang="en-US" sz="1200" b="1"/>
              <a:t>Competitive differentiation </a:t>
            </a:r>
            <a:r>
              <a:rPr lang="en-US" sz="1200"/>
              <a:t>leading to </a:t>
            </a:r>
            <a:r>
              <a:rPr lang="en-US"/>
              <a:t>increased</a:t>
            </a:r>
            <a:r>
              <a:rPr lang="en-US" sz="1200"/>
              <a:t> opportunities, revenue, margin, and commission</a:t>
            </a:r>
            <a:endParaRPr lang="en-US" sz="1200">
              <a:cs typeface="Arial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0AFCA0A-4E17-EA74-BF05-2B3B7E305F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2780" y="1317730"/>
            <a:ext cx="2743200" cy="2924070"/>
          </a:xfrm>
        </p:spPr>
        <p:txBody>
          <a:bodyPr/>
          <a:lstStyle/>
          <a:p>
            <a:r>
              <a:rPr lang="en-US" b="1"/>
              <a:t>250+ </a:t>
            </a:r>
            <a:r>
              <a:rPr lang="en-US"/>
              <a:t>W2 Depot Service Team Members (makes Peak unique in the industry)</a:t>
            </a:r>
          </a:p>
          <a:p>
            <a:endParaRPr lang="en-US"/>
          </a:p>
          <a:p>
            <a:r>
              <a:rPr lang="en-US"/>
              <a:t>Team services and refurbishes </a:t>
            </a:r>
            <a:r>
              <a:rPr lang="en-US" b="1"/>
              <a:t>hundreds of models </a:t>
            </a:r>
            <a:r>
              <a:rPr lang="en-US"/>
              <a:t>from all Peak partner OEMs</a:t>
            </a:r>
          </a:p>
          <a:p>
            <a:endParaRPr lang="en-US"/>
          </a:p>
          <a:p>
            <a:r>
              <a:rPr lang="en-US" b="1"/>
              <a:t>MUCH more than traditional device repair </a:t>
            </a:r>
            <a:r>
              <a:rPr lang="en-US"/>
              <a:t>– iOT, iOS, white label as OEM, etc.</a:t>
            </a:r>
          </a:p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89C09BF-7922-8EB8-2711-F516577094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solidFill>
            <a:srgbClr val="1853A2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DEPOT SERVICE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E769574-C915-3A44-AD04-9DFA5CD087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rgbClr val="1853A2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PRO SERVICE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2D22889-4404-1FF3-B5B6-C99DF9489C8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67061A7-F122-619A-FD10-51E15BC5B8D5}"/>
              </a:ext>
            </a:extLst>
          </p:cNvPr>
          <p:cNvSpPr txBox="1">
            <a:spLocks/>
          </p:cNvSpPr>
          <p:nvPr/>
        </p:nvSpPr>
        <p:spPr>
          <a:xfrm>
            <a:off x="4168778" y="2608021"/>
            <a:ext cx="4168615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Blip>
                <a:blip r:embed="rId2"/>
              </a:buBlip>
              <a:defRPr sz="12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B97D4267-F437-307A-CF93-681CFED1E189}"/>
              </a:ext>
            </a:extLst>
          </p:cNvPr>
          <p:cNvSpPr txBox="1">
            <a:spLocks/>
          </p:cNvSpPr>
          <p:nvPr/>
        </p:nvSpPr>
        <p:spPr>
          <a:xfrm>
            <a:off x="4168778" y="3556825"/>
            <a:ext cx="4219646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Blip>
                <a:blip r:embed="rId2"/>
              </a:buBlip>
              <a:defRPr sz="12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DFAD0875-A824-01B4-0615-67EB3E5FB3FC}"/>
              </a:ext>
            </a:extLst>
          </p:cNvPr>
          <p:cNvSpPr txBox="1">
            <a:spLocks/>
          </p:cNvSpPr>
          <p:nvPr/>
        </p:nvSpPr>
        <p:spPr>
          <a:xfrm>
            <a:off x="4321178" y="3709225"/>
            <a:ext cx="4219646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Blip>
                <a:blip r:embed="rId2"/>
              </a:buBlip>
              <a:defRPr sz="12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4F5BA03-5E62-C4E7-DB21-77BE0F1AA482}"/>
              </a:ext>
            </a:extLst>
          </p:cNvPr>
          <p:cNvSpPr txBox="1">
            <a:spLocks/>
          </p:cNvSpPr>
          <p:nvPr/>
        </p:nvSpPr>
        <p:spPr>
          <a:xfrm>
            <a:off x="1407044" y="4671058"/>
            <a:ext cx="4168615" cy="503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Blip>
                <a:blip r:embed="rId2"/>
              </a:buBlip>
              <a:defRPr sz="12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6791575D-D7B4-73CD-E7CC-2D87FEF89DC0}"/>
              </a:ext>
            </a:extLst>
          </p:cNvPr>
          <p:cNvSpPr txBox="1">
            <a:spLocks/>
          </p:cNvSpPr>
          <p:nvPr/>
        </p:nvSpPr>
        <p:spPr>
          <a:xfrm>
            <a:off x="1407044" y="5400558"/>
            <a:ext cx="4219646" cy="503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Blip>
                <a:blip r:embed="rId2"/>
              </a:buBlip>
              <a:defRPr sz="12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Blip>
                <a:blip r:embed="rId2"/>
              </a:buBlip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AC3D7EC4-FAD8-0A50-DDB5-5293368AE36A}"/>
              </a:ext>
            </a:extLst>
          </p:cNvPr>
          <p:cNvSpPr txBox="1">
            <a:spLocks/>
          </p:cNvSpPr>
          <p:nvPr/>
        </p:nvSpPr>
        <p:spPr>
          <a:xfrm>
            <a:off x="1407044" y="6130057"/>
            <a:ext cx="4168615" cy="503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None/>
              <a:defRPr sz="1000" kern="1200">
                <a:solidFill>
                  <a:srgbClr val="51515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6974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9661-FF5F-5E15-C2D2-5A98725AE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97" y="531672"/>
            <a:ext cx="3831743" cy="4343401"/>
          </a:xfrm>
          <a:solidFill>
            <a:srgbClr val="1853A2"/>
          </a:solidFill>
        </p:spPr>
        <p:txBody>
          <a:bodyPr>
            <a:normAutofit/>
          </a:bodyPr>
          <a:lstStyle/>
          <a:p>
            <a:pPr algn="ctr"/>
            <a:r>
              <a:rPr lang="en-US" sz="2400" b="0">
                <a:solidFill>
                  <a:schemeClr val="bg1"/>
                </a:solidFill>
              </a:rPr>
              <a:t>Understand the </a:t>
            </a:r>
            <a:br>
              <a:rPr lang="en-US" sz="2400" b="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IMPACT</a:t>
            </a:r>
            <a:r>
              <a:rPr lang="en-US" sz="2400" b="0">
                <a:solidFill>
                  <a:schemeClr val="bg1"/>
                </a:solidFill>
              </a:rPr>
              <a:t> </a:t>
            </a:r>
            <a:br>
              <a:rPr lang="en-US" sz="2400" b="0">
                <a:solidFill>
                  <a:schemeClr val="bg1"/>
                </a:solidFill>
              </a:rPr>
            </a:br>
            <a:r>
              <a:rPr lang="en-US" sz="2400" b="0">
                <a:solidFill>
                  <a:schemeClr val="bg1"/>
                </a:solidFill>
              </a:rPr>
              <a:t>selling Managed Services can make to your </a:t>
            </a:r>
            <a:br>
              <a:rPr lang="en-US" sz="2400" b="0">
                <a:solidFill>
                  <a:schemeClr val="bg1"/>
                </a:solidFill>
              </a:rPr>
            </a:br>
            <a:r>
              <a:rPr lang="en-US" sz="2400" b="0">
                <a:solidFill>
                  <a:schemeClr val="bg1"/>
                </a:solidFill>
              </a:rPr>
              <a:t>bottom-line </a:t>
            </a:r>
            <a:br>
              <a:rPr lang="en-US" sz="2400" b="0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GM$, GM%, QUOTA RELIEF, AND COMMISSIONS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6944E-C788-B79E-3374-8695CCE2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E8984D-BBC2-32C6-EA2A-2D1A721FA6CE}"/>
              </a:ext>
            </a:extLst>
          </p:cNvPr>
          <p:cNvSpPr txBox="1">
            <a:spLocks/>
          </p:cNvSpPr>
          <p:nvPr/>
        </p:nvSpPr>
        <p:spPr>
          <a:xfrm>
            <a:off x="4175959" y="531674"/>
            <a:ext cx="4791863" cy="434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1853A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Service solutions are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not an upsell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 they should be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woven into every opportunity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as core business.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853A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Solutions Selling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leads to increased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Revenue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in the deal, an improved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Customer Experience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 additional value through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Competitive Differentiation,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 extension of the customer leading to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Long-Term Relationship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853A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Higher Margins</a:t>
            </a:r>
          </a:p>
        </p:txBody>
      </p:sp>
    </p:spTree>
    <p:extLst>
      <p:ext uri="{BB962C8B-B14F-4D97-AF65-F5344CB8AC3E}">
        <p14:creationId xmlns:p14="http://schemas.microsoft.com/office/powerpoint/2010/main" val="105104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Services via DBK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we can do for you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Doug Houser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796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Our Agenda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DBK History</a:t>
            </a:r>
          </a:p>
          <a:p>
            <a:r>
              <a:rPr lang="en-US" dirty="0"/>
              <a:t>Services you can offer to your customers with confidence</a:t>
            </a:r>
          </a:p>
          <a:p>
            <a:r>
              <a:rPr lang="en-US" dirty="0"/>
              <a:t>Video of your facilities in Miami</a:t>
            </a:r>
          </a:p>
          <a:p>
            <a:r>
              <a:rPr lang="en-US" dirty="0"/>
              <a:t>Case studies</a:t>
            </a:r>
          </a:p>
          <a:p>
            <a:r>
              <a:rPr lang="en-US" dirty="0"/>
              <a:t>Q&amp;A</a:t>
            </a:r>
          </a:p>
          <a:p>
            <a:endParaRPr lang="en-US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446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35 Years of Services Excellence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853A2"/>
                </a:solidFill>
                <a:effectLst/>
                <a:latin typeface="aktiv-grotesk"/>
              </a:rPr>
              <a:t>World-class Repair</a:t>
            </a:r>
          </a:p>
          <a:p>
            <a:endParaRPr lang="da-DK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DBK has grown to over 250 technicians over 2 locations in Miami and Minnesota. Repairing a variety of Commercial and Consumer grade products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853A2"/>
                </a:solidFill>
                <a:effectLst/>
                <a:latin typeface="aktiv-grotesk"/>
              </a:rPr>
              <a:t>DBK Web Portal</a:t>
            </a:r>
          </a:p>
          <a:p>
            <a:endParaRPr lang="da-DK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Servtrack</a:t>
            </a:r>
            <a:r>
              <a:rPr lang="en-US" dirty="0"/>
              <a:t> is the backbone of DBK. </a:t>
            </a:r>
            <a:r>
              <a:rPr lang="en-US" dirty="0" err="1"/>
              <a:t>Servtrack</a:t>
            </a:r>
            <a:r>
              <a:rPr lang="en-US" dirty="0"/>
              <a:t> gives customers a real time view of the status of their repairs as well as allowing them to place RMA’s online 7x24 365 days  a year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853A2"/>
                </a:solidFill>
                <a:effectLst/>
                <a:latin typeface="aktiv-grotesk"/>
              </a:rPr>
              <a:t>Logistics &amp; Staging</a:t>
            </a:r>
          </a:p>
          <a:p>
            <a:endParaRPr lang="da-DK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dirty="0">
                <a:solidFill>
                  <a:srgbClr val="464646"/>
                </a:solidFill>
                <a:effectLst/>
                <a:latin typeface="aktiv-grotesk"/>
              </a:rPr>
              <a:t>Superior logistics and staging services, customer support and asset tracking nationwide allows you and your customers to hav</a:t>
            </a:r>
            <a:r>
              <a:rPr lang="en-US" dirty="0">
                <a:solidFill>
                  <a:srgbClr val="464646"/>
                </a:solidFill>
                <a:latin typeface="aktiv-grotesk"/>
              </a:rPr>
              <a:t>e the confidence and visibility into the vast services we can offer</a:t>
            </a:r>
            <a:endParaRPr lang="en-US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-794" y="4579938"/>
            <a:ext cx="2268538" cy="563562"/>
            <a:chOff x="2774950" y="4583113"/>
            <a:chExt cx="2268538" cy="563562"/>
          </a:xfrm>
        </p:grpSpPr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12700">
              <a:solidFill>
                <a:srgbClr val="B7D5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Slide Number Placeholder 3"/>
          <p:cNvSpPr txBox="1">
            <a:spLocks/>
          </p:cNvSpPr>
          <p:nvPr/>
        </p:nvSpPr>
        <p:spPr>
          <a:xfrm>
            <a:off x="279434" y="4841024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id="{7C1E5520-A1F7-6563-3EBA-9C21882FAAD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87" b="202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5110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86551" y="160259"/>
            <a:ext cx="8229600" cy="709587"/>
          </a:xfrm>
        </p:spPr>
        <p:txBody>
          <a:bodyPr/>
          <a:lstStyle/>
          <a:p>
            <a:r>
              <a:rPr lang="en-US" dirty="0"/>
              <a:t>Services tailored to your customer needs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317178" y="713921"/>
            <a:ext cx="4248150" cy="384175"/>
          </a:xfrm>
        </p:spPr>
        <p:txBody>
          <a:bodyPr>
            <a:normAutofit fontScale="92500"/>
          </a:bodyPr>
          <a:lstStyle/>
          <a:p>
            <a:r>
              <a:rPr lang="en-US" dirty="0"/>
              <a:t>A robust offering unmatched in the industry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344930" y="1075866"/>
            <a:ext cx="7819356" cy="3659420"/>
          </a:xfrm>
        </p:spPr>
        <p:txBody>
          <a:bodyPr>
            <a:normAutofit fontScale="25000" lnSpcReduction="20000"/>
          </a:bodyPr>
          <a:lstStyle/>
          <a:p>
            <a:pPr marL="292100" indent="-2921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b="1" dirty="0"/>
              <a:t>Flexible solutions allow you to solve the customers business specific business needs</a:t>
            </a:r>
          </a:p>
          <a:p>
            <a:pPr marL="292100" indent="-2921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b="1" dirty="0"/>
              <a:t>Depot Repair: </a:t>
            </a:r>
          </a:p>
          <a:p>
            <a:pPr marL="749300" lvl="1" indent="-2921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500" dirty="0"/>
              <a:t>1500 repairs a day currently being done through multiple facilities</a:t>
            </a:r>
          </a:p>
          <a:p>
            <a:pPr marL="292100" indent="-2921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b="1" dirty="0"/>
              <a:t>Staging and Logistics:</a:t>
            </a:r>
          </a:p>
          <a:p>
            <a:pPr marL="749300" lvl="1" indent="-2921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500" dirty="0"/>
              <a:t>Major companies trust Peak/DBK to stage and deploy Hundreds of Thousands of Devices</a:t>
            </a:r>
          </a:p>
          <a:p>
            <a:pPr marL="749300" lvl="1" indent="-2921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500" dirty="0"/>
              <a:t>USPS, Walgreens, Target, Bass Pro Shops to name a few</a:t>
            </a:r>
          </a:p>
          <a:p>
            <a:pPr marL="292100" indent="-2921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b="1" dirty="0"/>
              <a:t>Spares Pool Management:</a:t>
            </a:r>
          </a:p>
          <a:p>
            <a:pPr marL="749300" lvl="1" indent="-2921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500" dirty="0"/>
              <a:t>When up time is a must… Advanced exchange and spares pool management ensures productivity never suffers</a:t>
            </a:r>
          </a:p>
          <a:p>
            <a:pPr marL="292100" indent="-2921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600" b="1" dirty="0"/>
              <a:t>Recovery call services:</a:t>
            </a:r>
          </a:p>
          <a:p>
            <a:pPr marL="749300" lvl="1" indent="-2921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5500" dirty="0"/>
              <a:t>A valuable and often overlooked service that provides great value to your customer that helps them control loss and shrinkage complete with detailed reporting and escalations.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56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317178" y="5242671"/>
            <a:ext cx="5035407" cy="153888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934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-1969" y="8470802"/>
            <a:ext cx="7778208" cy="11651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endParaRPr lang="en-US" dirty="0"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 flipV="1">
            <a:off x="8950711" y="4837905"/>
            <a:ext cx="78378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3CB0F371-9A5F-6CAC-A1AB-F46D854E39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6900" y="1047750"/>
            <a:ext cx="5410200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B175D-6260-13B8-D25A-B3425C435700}"/>
              </a:ext>
            </a:extLst>
          </p:cNvPr>
          <p:cNvSpPr txBox="1"/>
          <p:nvPr/>
        </p:nvSpPr>
        <p:spPr>
          <a:xfrm>
            <a:off x="2183275" y="4187670"/>
            <a:ext cx="4875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https://vimeo.com/810698731/bd7c590a96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Ryder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DBK Flagship Customer Since 1997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7179" y="1241698"/>
            <a:ext cx="7533280" cy="3315434"/>
          </a:xfrm>
        </p:spPr>
        <p:txBody>
          <a:bodyPr>
            <a:normAutofit/>
          </a:bodyPr>
          <a:lstStyle/>
          <a:p>
            <a:r>
              <a:rPr lang="en-US" sz="1400" dirty="0"/>
              <a:t>Offering tailored services has allowed DBK to stay “sticky” and added approximately 20% to their yearly spend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3527" y="1851670"/>
            <a:ext cx="8481705" cy="2483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Hardware sold and serviced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Zebra Mobile Computers, Tablets and Printers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Lexmark printers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Custom Media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Extreme APs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Custom configured deployed and staged Kiosks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Geotab Fleet telematics installed on 15k devices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Break fix repair staging and logistics a regular service Ryder purchases every year for a variety of projects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 flipV="1">
            <a:off x="8950711" y="4837905"/>
            <a:ext cx="78378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831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17177" y="901700"/>
            <a:ext cx="5357001" cy="384175"/>
          </a:xfrm>
        </p:spPr>
        <p:txBody>
          <a:bodyPr>
            <a:noAutofit/>
          </a:bodyPr>
          <a:lstStyle/>
          <a:p>
            <a:r>
              <a:rPr lang="en-US" dirty="0"/>
              <a:t>Largest Deployment of devices the industry… ever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 flipH="1" flipV="1">
            <a:off x="7752862" y="5180632"/>
            <a:ext cx="974826" cy="32806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7179" y="1442225"/>
            <a:ext cx="7891452" cy="24526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Over 380k devices staged and deployed over 18 months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Only 1 day missed in 400 days of shipping….Covid related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Over 1 million items picked and staged go along with the handhelds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Deliveries made to mail carriers locations across the US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Ongoing projects has led to another 40k devices being shipped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1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365535" y="5180634"/>
            <a:ext cx="4041648" cy="18722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 flipV="1">
            <a:off x="8043745" y="5180634"/>
            <a:ext cx="3072555" cy="880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451135" y="5158564"/>
            <a:ext cx="3750765" cy="552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25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A462386-8A82-F87F-01C5-74EF9261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 Objectives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708E972-1196-3A79-18E4-2B3C7BEAA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68778" y="1238280"/>
            <a:ext cx="4883782" cy="3524190"/>
          </a:xfrm>
        </p:spPr>
        <p:txBody>
          <a:bodyPr>
            <a:normAutofit/>
          </a:bodyPr>
          <a:lstStyle/>
          <a:p>
            <a:r>
              <a:rPr lang="en-US" sz="1600" b="0"/>
              <a:t>Understand how selling Depot / Field / Pro Services is </a:t>
            </a:r>
            <a:r>
              <a:rPr lang="en-US" sz="1600" b="1"/>
              <a:t>CRITICAL TO REALIZING OUR VISION</a:t>
            </a:r>
          </a:p>
          <a:p>
            <a:pPr marL="0" indent="0">
              <a:buNone/>
            </a:pPr>
            <a:endParaRPr lang="en-US" sz="1600"/>
          </a:p>
          <a:p>
            <a:r>
              <a:rPr lang="en-US" sz="1600" b="0"/>
              <a:t>Understand </a:t>
            </a:r>
            <a:r>
              <a:rPr lang="en-US" sz="1600" b="1"/>
              <a:t>WHAT </a:t>
            </a:r>
            <a:r>
              <a:rPr lang="en-US" sz="1600" b="0"/>
              <a:t>Depot / Field / Pro Services </a:t>
            </a:r>
            <a:br>
              <a:rPr lang="en-US" sz="1600" b="0"/>
            </a:br>
            <a:r>
              <a:rPr lang="en-US" sz="1600" b="0"/>
              <a:t>we support</a:t>
            </a:r>
            <a:endParaRPr lang="en-US" sz="1600"/>
          </a:p>
          <a:p>
            <a:endParaRPr lang="en-US" sz="1600"/>
          </a:p>
          <a:p>
            <a:r>
              <a:rPr lang="en-US" sz="1600" b="0"/>
              <a:t>Understand </a:t>
            </a:r>
            <a:r>
              <a:rPr lang="en-US" sz="1600" b="1"/>
              <a:t>HOW </a:t>
            </a:r>
            <a:r>
              <a:rPr lang="en-US" sz="1600" b="0"/>
              <a:t>to sell Depot / Field / Pro Service</a:t>
            </a:r>
          </a:p>
          <a:p>
            <a:endParaRPr lang="en-US" sz="1600"/>
          </a:p>
          <a:p>
            <a:r>
              <a:rPr lang="en-US" sz="1600" b="0"/>
              <a:t>Understand the </a:t>
            </a:r>
            <a:r>
              <a:rPr lang="en-US" sz="1600"/>
              <a:t>IMPACT</a:t>
            </a:r>
            <a:r>
              <a:rPr lang="en-US" sz="1600" b="0"/>
              <a:t> selling in Depot / Field / Pro Services can make to your bottom-line </a:t>
            </a:r>
            <a:r>
              <a:rPr lang="en-US" sz="1600" b="1"/>
              <a:t>GM$, GM%, QUOTA RELIEF, AND COMMISSIONS</a:t>
            </a:r>
            <a:endParaRPr lang="en-US" sz="160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232A7DC-0A1B-F0A3-F8B3-21510D466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725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09756" y="302080"/>
            <a:ext cx="8185068" cy="430099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3300"/>
              </a:lnSpc>
              <a:spcBef>
                <a:spcPts val="600"/>
              </a:spcBef>
              <a:tabLst>
                <a:tab pos="341313" algn="l"/>
              </a:tabLst>
            </a:pPr>
            <a:r>
              <a:rPr lang="en-US" dirty="0">
                <a:cs typeface="Arial"/>
              </a:rPr>
              <a:t>✓ Stay sticky with your customers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✓ Have a happier customer base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✓ Lock out your competitors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✓ Use the unique services that only Peak can bring to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	your customers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✓ Leverage the power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✓ Earn more Commission Dollars$$$$$$$</a:t>
            </a:r>
            <a:endParaRPr lang="en-US" sz="2000" dirty="0"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FFF4E-0831-4DEB-81D5-7A02586939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flipH="1">
            <a:off x="5943404" y="5207296"/>
            <a:ext cx="489565" cy="13924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endParaRPr lang="en-US" dirty="0">
              <a:cs typeface="Arial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77A896AF-061E-42F4-96F1-109EDFDA60D0}"/>
              </a:ext>
            </a:extLst>
          </p:cNvPr>
          <p:cNvSpPr/>
          <p:nvPr/>
        </p:nvSpPr>
        <p:spPr>
          <a:xfrm rot="16200000" flipH="1">
            <a:off x="2178829" y="6594646"/>
            <a:ext cx="2364139" cy="38239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5E00339C-C8DD-4614-B800-74C0A4A32076}"/>
              </a:ext>
            </a:extLst>
          </p:cNvPr>
          <p:cNvSpPr/>
          <p:nvPr/>
        </p:nvSpPr>
        <p:spPr>
          <a:xfrm rot="16200000">
            <a:off x="1511447" y="5421958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822E2818-0653-45DE-8C80-539A8BA484D5}"/>
              </a:ext>
            </a:extLst>
          </p:cNvPr>
          <p:cNvSpPr/>
          <p:nvPr/>
        </p:nvSpPr>
        <p:spPr>
          <a:xfrm rot="16200000">
            <a:off x="3033769" y="5451645"/>
            <a:ext cx="649224" cy="557784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75A6677D-54F6-420C-BE92-5F0A27BD376A}"/>
              </a:ext>
            </a:extLst>
          </p:cNvPr>
          <p:cNvSpPr/>
          <p:nvPr/>
        </p:nvSpPr>
        <p:spPr>
          <a:xfrm rot="16200000" flipH="1">
            <a:off x="429651" y="3820536"/>
            <a:ext cx="33607" cy="30817"/>
          </a:xfrm>
          <a:prstGeom prst="hexagon">
            <a:avLst/>
          </a:prstGeom>
          <a:solidFill>
            <a:srgbClr val="B7D54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31B6CE-F7E9-4697-98E9-F98F8265C4DA}"/>
              </a:ext>
            </a:extLst>
          </p:cNvPr>
          <p:cNvSpPr txBox="1"/>
          <p:nvPr/>
        </p:nvSpPr>
        <p:spPr>
          <a:xfrm>
            <a:off x="199738" y="5228430"/>
            <a:ext cx="45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Depot Service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B0BD54-41DA-47AB-B388-E6BD62DFBC54}"/>
              </a:ext>
            </a:extLst>
          </p:cNvPr>
          <p:cNvSpPr txBox="1"/>
          <p:nvPr/>
        </p:nvSpPr>
        <p:spPr>
          <a:xfrm>
            <a:off x="1714596" y="2226476"/>
            <a:ext cx="538163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CE97C3-4DE2-443F-B832-DC4F1F293385}"/>
              </a:ext>
            </a:extLst>
          </p:cNvPr>
          <p:cNvSpPr txBox="1"/>
          <p:nvPr/>
        </p:nvSpPr>
        <p:spPr>
          <a:xfrm flipV="1">
            <a:off x="2368561" y="2410214"/>
            <a:ext cx="92839" cy="454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D2CBA0-0713-44D4-8461-8D5C549C4A18}"/>
              </a:ext>
            </a:extLst>
          </p:cNvPr>
          <p:cNvSpPr txBox="1"/>
          <p:nvPr/>
        </p:nvSpPr>
        <p:spPr>
          <a:xfrm>
            <a:off x="3637888" y="2233079"/>
            <a:ext cx="538163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F4ECCF-B857-410C-BCF8-E6DA1AE8D534}"/>
              </a:ext>
            </a:extLst>
          </p:cNvPr>
          <p:cNvSpPr txBox="1"/>
          <p:nvPr/>
        </p:nvSpPr>
        <p:spPr>
          <a:xfrm>
            <a:off x="4379172" y="2188547"/>
            <a:ext cx="538163" cy="1846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455A57-089F-432D-830B-292C0C6F6EAD}"/>
              </a:ext>
            </a:extLst>
          </p:cNvPr>
          <p:cNvSpPr txBox="1"/>
          <p:nvPr/>
        </p:nvSpPr>
        <p:spPr>
          <a:xfrm flipV="1">
            <a:off x="435823" y="3087875"/>
            <a:ext cx="47488" cy="13813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7011C66-CF33-4BBA-8B97-1C803CC56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970" y="5262307"/>
            <a:ext cx="314325" cy="3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98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0138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D82EB92F-34C4-E0B4-5B48-2A33AF28DD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38700"/>
            <a:ext cx="157163" cy="15398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0BB68F-B976-4D31-40A3-69622AF7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1088"/>
            <a:ext cx="9144000" cy="1107996"/>
          </a:xfrm>
        </p:spPr>
        <p:txBody>
          <a:bodyPr/>
          <a:lstStyle/>
          <a:p>
            <a:r>
              <a:rPr lang="en-US" sz="7200">
                <a:solidFill>
                  <a:schemeClr val="bg1"/>
                </a:solidFill>
              </a:rPr>
              <a:t>DEPOT SERVICE</a:t>
            </a:r>
          </a:p>
        </p:txBody>
      </p:sp>
    </p:spTree>
    <p:extLst>
      <p:ext uri="{BB962C8B-B14F-4D97-AF65-F5344CB8AC3E}">
        <p14:creationId xmlns:p14="http://schemas.microsoft.com/office/powerpoint/2010/main" val="1444978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91831B0C-28BB-A861-47D0-F983F3CB6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6"/>
            <a:ext cx="9144000" cy="513610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C74490-A655-037C-696C-834BC6773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0338"/>
            <a:ext cx="9144000" cy="4983162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VIDEO</a:t>
            </a:r>
            <a:br>
              <a:rPr lang="en-US" sz="4400">
                <a:solidFill>
                  <a:srgbClr val="FFFFFF"/>
                </a:solidFill>
              </a:rPr>
            </a:br>
            <a:r>
              <a:rPr lang="en-US" sz="4400">
                <a:solidFill>
                  <a:srgbClr val="FFFFFF"/>
                </a:solidFill>
              </a:rPr>
              <a:t>DBK Depot Service</a:t>
            </a:r>
            <a:br>
              <a:rPr lang="en-US" sz="4400">
                <a:solidFill>
                  <a:srgbClr val="FFFFFF"/>
                </a:solidFill>
              </a:rPr>
            </a:br>
            <a:r>
              <a:rPr lang="en-US" sz="4400">
                <a:solidFill>
                  <a:srgbClr val="FFFFFF"/>
                </a:solidFill>
              </a:rPr>
              <a:t>2.5 Min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8425E-448E-BF0A-4F08-B51DAD9830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38700"/>
            <a:ext cx="157163" cy="15398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181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562832-7449-3D3F-03AF-306C21DFE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069911"/>
            <a:ext cx="4257675" cy="3502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/>
              <a:t>REFURBISHED HARDWARE</a:t>
            </a:r>
          </a:p>
          <a:p>
            <a:endParaRPr lang="en-US"/>
          </a:p>
          <a:p>
            <a:r>
              <a:rPr lang="en-US"/>
              <a:t>Peak is your </a:t>
            </a:r>
            <a:r>
              <a:rPr lang="en-US" b="1"/>
              <a:t>first call every time </a:t>
            </a:r>
            <a:r>
              <a:rPr lang="en-US"/>
              <a:t>for refurb gear</a:t>
            </a:r>
          </a:p>
          <a:p>
            <a:endParaRPr lang="en-US"/>
          </a:p>
          <a:p>
            <a:r>
              <a:rPr lang="en-US" b="1"/>
              <a:t>Decades of combined experience </a:t>
            </a:r>
            <a:r>
              <a:rPr lang="en-US"/>
              <a:t>sourcing hard, restoring, and reselling refurbished gear</a:t>
            </a:r>
          </a:p>
          <a:p>
            <a:endParaRPr lang="en-US"/>
          </a:p>
          <a:p>
            <a:r>
              <a:rPr lang="en-US"/>
              <a:t>The Depot team can </a:t>
            </a:r>
            <a:r>
              <a:rPr lang="en-US" b="1"/>
              <a:t>offer end-of-life options </a:t>
            </a:r>
            <a:r>
              <a:rPr lang="en-US"/>
              <a:t>during refreshes to offload old gear </a:t>
            </a:r>
            <a:br>
              <a:rPr lang="en-US"/>
            </a:br>
            <a:br>
              <a:rPr lang="en-US"/>
            </a:br>
            <a:r>
              <a:rPr lang="en-US" b="1"/>
              <a:t>Example: </a:t>
            </a:r>
            <a:r>
              <a:rPr lang="en-US"/>
              <a:t>Moving from T72 to T78, great potential for giving the customer credits for the T72s as part of the refresh deal – win for you, win for Peak, win for customer!</a:t>
            </a:r>
          </a:p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A5AC6C1-EE10-3F2D-B88D-FB6B6A89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Depot Service Capabilities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27398B-BBC1-127A-6CE2-27A75A2E8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196" y="1069911"/>
            <a:ext cx="4254655" cy="3502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/>
              <a:t>DEVICE REPAIR</a:t>
            </a:r>
          </a:p>
          <a:p>
            <a:endParaRPr lang="en-US"/>
          </a:p>
          <a:p>
            <a:r>
              <a:rPr lang="en-US" b="1"/>
              <a:t>250+ technicians </a:t>
            </a:r>
            <a:r>
              <a:rPr lang="en-US"/>
              <a:t>with facilities in Miami &amp; Minneapolis</a:t>
            </a:r>
          </a:p>
          <a:p>
            <a:endParaRPr lang="en-US"/>
          </a:p>
          <a:p>
            <a:r>
              <a:rPr lang="en-US" b="1"/>
              <a:t>50K+ SQFT </a:t>
            </a:r>
            <a:r>
              <a:rPr lang="en-US"/>
              <a:t>of combined repair capacity</a:t>
            </a:r>
          </a:p>
          <a:p>
            <a:endParaRPr lang="en-US"/>
          </a:p>
          <a:p>
            <a:r>
              <a:rPr lang="en-US" b="1"/>
              <a:t>1,500+ repairs daily </a:t>
            </a:r>
            <a:r>
              <a:rPr lang="en-US"/>
              <a:t>with capacity to grow</a:t>
            </a:r>
          </a:p>
          <a:p>
            <a:endParaRPr lang="en-US"/>
          </a:p>
          <a:p>
            <a:r>
              <a:rPr lang="en-US"/>
              <a:t>Repair portal capability with </a:t>
            </a:r>
            <a:r>
              <a:rPr lang="en-US" b="1"/>
              <a:t>24x7x365 status visibility</a:t>
            </a:r>
          </a:p>
          <a:p>
            <a:endParaRPr lang="en-US"/>
          </a:p>
          <a:p>
            <a:r>
              <a:rPr lang="en-US" b="1"/>
              <a:t>Broad repair and reimage scope </a:t>
            </a:r>
            <a:r>
              <a:rPr lang="en-US"/>
              <a:t>of devices from handhelds, to printers, to servers, to Android and iOS phones</a:t>
            </a:r>
          </a:p>
          <a:p>
            <a:endParaRPr lang="en-US"/>
          </a:p>
          <a:p>
            <a:r>
              <a:rPr lang="en-US" b="1"/>
              <a:t>Multiple connection paths</a:t>
            </a:r>
            <a:r>
              <a:rPr lang="en-US"/>
              <a:t>: customer direct, sub-contract for OEM, white label as OEM, contract or </a:t>
            </a:r>
            <a:r>
              <a:rPr lang="en-US" err="1"/>
              <a:t>T&amp;M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20896-3211-A0C9-E5EF-95015CFEC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384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Ryder Driver Jobs - Jobs">
            <a:extLst>
              <a:ext uri="{FF2B5EF4-FFF2-40B4-BE49-F238E27FC236}">
                <a16:creationId xmlns:a16="http://schemas.microsoft.com/office/drawing/2014/main" id="{2581017C-6E80-2384-4B70-009C18FEF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27"/>
          <a:stretch/>
        </p:blipFill>
        <p:spPr bwMode="auto">
          <a:xfrm>
            <a:off x="0" y="0"/>
            <a:ext cx="9144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FD3DC-2A04-BDA9-6803-78AB5BB64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196" y="2852671"/>
            <a:ext cx="4254655" cy="1986138"/>
          </a:xfrm>
        </p:spPr>
        <p:txBody>
          <a:bodyPr/>
          <a:lstStyle/>
          <a:p>
            <a:r>
              <a:rPr lang="en-US"/>
              <a:t>You may think of Ryder as just truck rentals, </a:t>
            </a:r>
            <a:br>
              <a:rPr lang="en-US"/>
            </a:br>
            <a:r>
              <a:rPr lang="en-US"/>
              <a:t>but </a:t>
            </a:r>
            <a:r>
              <a:rPr lang="en-US" b="1"/>
              <a:t>they do so much more </a:t>
            </a:r>
            <a:r>
              <a:rPr lang="en-US"/>
              <a:t>from dedicated fleet to warehousing to supply chain services</a:t>
            </a:r>
          </a:p>
          <a:p>
            <a:endParaRPr lang="en-US"/>
          </a:p>
          <a:p>
            <a:r>
              <a:rPr lang="en-US"/>
              <a:t>A 20 year customer originating at DBK, Peak has sold them </a:t>
            </a:r>
            <a:r>
              <a:rPr lang="en-US" b="1"/>
              <a:t>handhelds, printers, media, access points, custom kiosks, fleet telematics, and break fix services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FB024-DE48-0C56-3D50-C789D3CD6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852671"/>
            <a:ext cx="4257675" cy="1986138"/>
          </a:xfrm>
        </p:spPr>
        <p:txBody>
          <a:bodyPr/>
          <a:lstStyle/>
          <a:p>
            <a:r>
              <a:rPr lang="en-US" b="1"/>
              <a:t>GREAT example </a:t>
            </a:r>
            <a:r>
              <a:rPr lang="en-US"/>
              <a:t>of expanding out of the traditional AIDC with a full Depot service wrap to keep it easy</a:t>
            </a:r>
          </a:p>
          <a:p>
            <a:endParaRPr lang="en-US"/>
          </a:p>
          <a:p>
            <a:r>
              <a:rPr lang="en-US"/>
              <a:t>Peak Depots can repair </a:t>
            </a:r>
            <a:r>
              <a:rPr lang="en-US" b="1"/>
              <a:t>each of these different portfolio components </a:t>
            </a:r>
            <a:r>
              <a:rPr lang="en-US"/>
              <a:t>as allowed by the OEM partners</a:t>
            </a:r>
          </a:p>
          <a:p>
            <a:endParaRPr lang="en-US"/>
          </a:p>
          <a:p>
            <a:r>
              <a:rPr lang="en-US" b="1"/>
              <a:t>Opportunity to increase total revenue and</a:t>
            </a:r>
            <a:br>
              <a:rPr lang="en-US" b="1"/>
            </a:br>
            <a:r>
              <a:rPr lang="en-US" b="1"/>
              <a:t>gross margin on your sales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9DB4D-C547-B62B-D0AA-C42FEBB8C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54" name="Picture 10" descr="Home - Ryder Promotional Products">
            <a:extLst>
              <a:ext uri="{FF2B5EF4-FFF2-40B4-BE49-F238E27FC236}">
                <a16:creationId xmlns:a16="http://schemas.microsoft.com/office/drawing/2014/main" id="{53867924-8B99-9F11-AABF-891539B6B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73"/>
            <a:ext cx="2236492" cy="78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028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AD761-DEF1-833E-3331-DD567A2DD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38E3E61A-6B83-E016-40C4-EE7FD2CA09F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7" r="13262"/>
          <a:stretch/>
        </p:blipFill>
        <p:spPr>
          <a:xfrm>
            <a:off x="-1017740" y="0"/>
            <a:ext cx="4806344" cy="5143500"/>
          </a:xfrm>
        </p:spPr>
      </p:pic>
      <p:sp>
        <p:nvSpPr>
          <p:cNvPr id="13" name="Title 17">
            <a:extLst>
              <a:ext uri="{FF2B5EF4-FFF2-40B4-BE49-F238E27FC236}">
                <a16:creationId xmlns:a16="http://schemas.microsoft.com/office/drawing/2014/main" id="{64F9173D-90E2-B13C-0AA7-6936A97A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800" y="381030"/>
            <a:ext cx="4474840" cy="857250"/>
          </a:xfrm>
        </p:spPr>
        <p:txBody>
          <a:bodyPr/>
          <a:lstStyle/>
          <a:p>
            <a:r>
              <a:rPr lang="en-US" sz="2800"/>
              <a:t>DEPOT SERVICE </a:t>
            </a:r>
            <a:br>
              <a:rPr lang="en-US" sz="2800"/>
            </a:br>
            <a:r>
              <a:rPr lang="en-US" sz="2800"/>
              <a:t>CRITICAL INFO TO QUOTE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8C77DA0-43E4-6F35-9A3E-7B7B0D9D24D5}"/>
              </a:ext>
            </a:extLst>
          </p:cNvPr>
          <p:cNvSpPr txBox="1">
            <a:spLocks/>
          </p:cNvSpPr>
          <p:nvPr/>
        </p:nvSpPr>
        <p:spPr>
          <a:xfrm>
            <a:off x="4074800" y="1531435"/>
            <a:ext cx="4474840" cy="2929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B7D544"/>
              </a:buClr>
              <a:buFontTx/>
              <a:buNone/>
              <a:defRPr sz="1000" kern="1200">
                <a:solidFill>
                  <a:srgbClr val="51515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1853A2"/>
              </a:buClr>
              <a:buFontTx/>
              <a:buBlip>
                <a:blip r:embed="rId3"/>
              </a:buBlip>
              <a:defRPr sz="1100" kern="1200">
                <a:solidFill>
                  <a:srgbClr val="1D1D1D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515151"/>
              </a:buClr>
              <a:buFont typeface="Arial" panose="020B0604020202020204" pitchFamily="34" charset="0"/>
              <a:buChar char="─"/>
              <a:defRPr sz="1100" kern="12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Customer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 / Model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Zip Code / Location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Quantity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Warranty Status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D5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Type of Service (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T&amp;M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Contract, TST)</a:t>
            </a:r>
          </a:p>
        </p:txBody>
      </p:sp>
    </p:spTree>
    <p:extLst>
      <p:ext uri="{BB962C8B-B14F-4D97-AF65-F5344CB8AC3E}">
        <p14:creationId xmlns:p14="http://schemas.microsoft.com/office/powerpoint/2010/main" val="1824493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D82EB92F-34C4-E0B4-5B48-2A33AF28DD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38700"/>
            <a:ext cx="157163" cy="15398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E5A1C48-7A23-437E-BBD8-D32B9F51843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95DED5-F2FF-8D49-B614-E3AF9FF9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1088"/>
            <a:ext cx="9144000" cy="1107996"/>
          </a:xfrm>
        </p:spPr>
        <p:txBody>
          <a:bodyPr/>
          <a:lstStyle/>
          <a:p>
            <a:r>
              <a:rPr lang="en-US" sz="7200">
                <a:solidFill>
                  <a:schemeClr val="bg1"/>
                </a:solidFill>
              </a:rPr>
              <a:t>FIELD SERVICE</a:t>
            </a:r>
          </a:p>
        </p:txBody>
      </p:sp>
    </p:spTree>
    <p:extLst>
      <p:ext uri="{BB962C8B-B14F-4D97-AF65-F5344CB8AC3E}">
        <p14:creationId xmlns:p14="http://schemas.microsoft.com/office/powerpoint/2010/main" val="1023360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D3DB3E2C062489B82D68AC9F97146" ma:contentTypeVersion="19" ma:contentTypeDescription="Create a new document." ma:contentTypeScope="" ma:versionID="6e38aac058d2b58ece2c8ebebf0a1020">
  <xsd:schema xmlns:xsd="http://www.w3.org/2001/XMLSchema" xmlns:xs="http://www.w3.org/2001/XMLSchema" xmlns:p="http://schemas.microsoft.com/office/2006/metadata/properties" xmlns:ns1="http://schemas.microsoft.com/sharepoint/v3" xmlns:ns2="cab74af6-2be6-46e3-b608-01a12693ad34" xmlns:ns3="bd993851-c12f-422f-89cc-f9d522c08e41" targetNamespace="http://schemas.microsoft.com/office/2006/metadata/properties" ma:root="true" ma:fieldsID="9aee948bb129a3f016d6028166bd29c6" ns1:_="" ns2:_="" ns3:_="">
    <xsd:import namespace="http://schemas.microsoft.com/sharepoint/v3"/>
    <xsd:import namespace="cab74af6-2be6-46e3-b608-01a12693ad34"/>
    <xsd:import namespace="bd993851-c12f-422f-89cc-f9d522c08e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74af6-2be6-46e3-b608-01a12693ad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79cdfcd-d28c-4f06-96d6-5569f7cf62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993851-c12f-422f-89cc-f9d522c08e4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896f57c9-1515-48e2-8ad0-01fb1c50843f}" ma:internalName="TaxCatchAll" ma:showField="CatchAllData" ma:web="bd993851-c12f-422f-89cc-f9d522c08e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993851-c12f-422f-89cc-f9d522c08e41">
      <UserInfo>
        <DisplayName>Robert Todd</DisplayName>
        <AccountId>34</AccountId>
        <AccountType/>
      </UserInfo>
      <UserInfo>
        <DisplayName>Tony Rivers</DisplayName>
        <AccountId>37</AccountId>
        <AccountType/>
      </UserInfo>
      <UserInfo>
        <DisplayName>Nhut Doan</DisplayName>
        <AccountId>38</AccountId>
        <AccountType/>
      </UserInfo>
      <UserInfo>
        <DisplayName>Dominick Iuliano</DisplayName>
        <AccountId>13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TaxCatchAll xmlns="bd993851-c12f-422f-89cc-f9d522c08e41" xsi:nil="true"/>
    <lcf76f155ced4ddcb4097134ff3c332f xmlns="cab74af6-2be6-46e3-b608-01a12693ad3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3A5C3A-E489-435D-A3A7-A5984C1CCD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ab74af6-2be6-46e3-b608-01a12693ad34"/>
    <ds:schemaRef ds:uri="bd993851-c12f-422f-89cc-f9d522c08e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7EA28D-F0E6-4753-8179-896707C4C6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DE9C47-9E06-429C-9E1B-D205E2F5B199}">
  <ds:schemaRefs>
    <ds:schemaRef ds:uri="88dc39f6-be1b-4241-a514-c228f5ae6258"/>
    <ds:schemaRef ds:uri="bd993851-c12f-422f-89cc-f9d522c08e41"/>
    <ds:schemaRef ds:uri="cab74af6-2be6-46e3-b608-01a12693ad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1850</Words>
  <Application>Microsoft Office PowerPoint</Application>
  <PresentationFormat>On-screen Show (16:9)</PresentationFormat>
  <Paragraphs>319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1_Office Theme</vt:lpstr>
      <vt:lpstr>PowerPoint Presentation</vt:lpstr>
      <vt:lpstr>Commanding Officers for Today</vt:lpstr>
      <vt:lpstr>Mission Objectives</vt:lpstr>
      <vt:lpstr>DEPOT SERVICE</vt:lpstr>
      <vt:lpstr>VIDEO DBK Depot Service 2.5 Min</vt:lpstr>
      <vt:lpstr>Depot Service Capabilities</vt:lpstr>
      <vt:lpstr>PowerPoint Presentation</vt:lpstr>
      <vt:lpstr>DEPOT SERVICE  CRITICAL INFO TO QUOTE</vt:lpstr>
      <vt:lpstr>FIELD SERVICE</vt:lpstr>
      <vt:lpstr>FIELD AND PRO SERVICES VIDEO (1.5 min)</vt:lpstr>
      <vt:lpstr>Peak Field Services</vt:lpstr>
      <vt:lpstr>Field Service Capabilities</vt:lpstr>
      <vt:lpstr>Service Delivery You Can Trust</vt:lpstr>
      <vt:lpstr>PowerPoint Presentation</vt:lpstr>
      <vt:lpstr>FIELD SERVICE  CRITICAL INFO TO QUOTE</vt:lpstr>
      <vt:lpstr>PRO SERVICE</vt:lpstr>
      <vt:lpstr>FIS / Machine Vision / Peak Analytics</vt:lpstr>
      <vt:lpstr>Wireless Site Surveys &amp; Applicator</vt:lpstr>
      <vt:lpstr>Robotics &amp; Lockers</vt:lpstr>
      <vt:lpstr>PRO SERVICE CRITICAL INFO TO QUOTE</vt:lpstr>
      <vt:lpstr>KEY TAKE AWAYS</vt:lpstr>
      <vt:lpstr>Understand the  IMPACT  selling Managed Services can make to your  bottom-line  GM$, GM%, QUOTA RELIEF, AND COMMISSIONS</vt:lpstr>
      <vt:lpstr>Peak Services via DBK</vt:lpstr>
      <vt:lpstr>PowerPoint Presentation</vt:lpstr>
      <vt:lpstr>35 Years of Services Excellence</vt:lpstr>
      <vt:lpstr>Services tailored to your customer needs</vt:lpstr>
      <vt:lpstr>PowerPoint Presentation</vt:lpstr>
      <vt:lpstr>Ryder Systems</vt:lpstr>
      <vt:lpstr>USPS</vt:lpstr>
      <vt:lpstr>✓ Stay sticky with your customers ✓ Have a happier customer base ✓ Lock out your competitors ✓ Use the unique services that only Peak can bring to   your customers ✓ Leverage the power ✓ Earn more Commission Dollars$$$$$$$</vt:lpstr>
      <vt:lpstr>Questions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Arvind</dc:creator>
  <cp:lastModifiedBy>Jareb Coupe</cp:lastModifiedBy>
  <cp:revision>6</cp:revision>
  <dcterms:created xsi:type="dcterms:W3CDTF">2019-05-01T13:50:35Z</dcterms:created>
  <dcterms:modified xsi:type="dcterms:W3CDTF">2023-09-06T16:03:40Z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0x0101008DCD3DB3E2C062489B82D68AC9F97146</vt:lpwstr>
  </property>
  <property fmtid="{D5CDD505-2E9C-101B-9397-08002B2CF9AE}" pid="3" name="MediaServiceImageTags">
    <vt:lpwstr/>
  </property>
</Properties>
</file>